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FF1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012313-C790-42D9-8B90-9C9D805769D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D342F31-6F62-445B-A4AA-27445EB5629F}">
      <dgm:prSet phldrT="[Текст]" custT="1"/>
      <dgm:spPr/>
      <dgm:t>
        <a:bodyPr/>
        <a:lstStyle/>
        <a:p>
          <a:r>
            <a:rPr lang="ru-RU" sz="1050" dirty="0" smtClean="0"/>
            <a:t>Высокая предсказуемость среды</a:t>
          </a:r>
          <a:endParaRPr lang="ru-RU" sz="1050" dirty="0"/>
        </a:p>
      </dgm:t>
    </dgm:pt>
    <dgm:pt modelId="{7CF20864-D520-4812-A860-C288B0E7149E}" type="parTrans" cxnId="{75629716-393F-4191-BCF7-DC04C958FBEB}">
      <dgm:prSet/>
      <dgm:spPr/>
      <dgm:t>
        <a:bodyPr/>
        <a:lstStyle/>
        <a:p>
          <a:endParaRPr lang="ru-RU"/>
        </a:p>
      </dgm:t>
    </dgm:pt>
    <dgm:pt modelId="{0FAEA97E-8460-45EF-98FD-C77664C02794}" type="sibTrans" cxnId="{75629716-393F-4191-BCF7-DC04C958FBEB}">
      <dgm:prSet/>
      <dgm:spPr/>
      <dgm:t>
        <a:bodyPr/>
        <a:lstStyle/>
        <a:p>
          <a:endParaRPr lang="ru-RU"/>
        </a:p>
      </dgm:t>
    </dgm:pt>
    <dgm:pt modelId="{A0B4CA54-7B08-406E-A6BF-78EF93706DC1}">
      <dgm:prSet phldrT="[Текст]" custT="1"/>
      <dgm:spPr/>
      <dgm:t>
        <a:bodyPr/>
        <a:lstStyle/>
        <a:p>
          <a:r>
            <a:rPr lang="ru-RU" sz="1050" dirty="0" smtClean="0"/>
            <a:t>Низкая предсказуемость среды</a:t>
          </a:r>
          <a:endParaRPr lang="ru-RU" sz="1050" dirty="0"/>
        </a:p>
      </dgm:t>
    </dgm:pt>
    <dgm:pt modelId="{098EEA32-7848-4FC2-9E69-AA38D0671DA1}" type="parTrans" cxnId="{83AE13C0-52B9-4718-A054-EA46580F579A}">
      <dgm:prSet/>
      <dgm:spPr/>
      <dgm:t>
        <a:bodyPr/>
        <a:lstStyle/>
        <a:p>
          <a:endParaRPr lang="ru-RU"/>
        </a:p>
      </dgm:t>
    </dgm:pt>
    <dgm:pt modelId="{C48E095B-6C30-480B-8088-AE20C298A72F}" type="sibTrans" cxnId="{83AE13C0-52B9-4718-A054-EA46580F579A}">
      <dgm:prSet/>
      <dgm:spPr/>
      <dgm:t>
        <a:bodyPr/>
        <a:lstStyle/>
        <a:p>
          <a:endParaRPr lang="ru-RU"/>
        </a:p>
      </dgm:t>
    </dgm:pt>
    <dgm:pt modelId="{0EB9A25B-6272-4CE5-B66A-722E75257506}">
      <dgm:prSet phldrT="[Текст]" custT="1"/>
      <dgm:spPr/>
      <dgm:t>
        <a:bodyPr/>
        <a:lstStyle/>
        <a:p>
          <a:r>
            <a:rPr lang="ru-RU" sz="1050" dirty="0" smtClean="0"/>
            <a:t>Абсолютная непредсказуемость среды</a:t>
          </a:r>
          <a:endParaRPr lang="ru-RU" sz="1050" dirty="0"/>
        </a:p>
      </dgm:t>
    </dgm:pt>
    <dgm:pt modelId="{F9FA1CCE-D703-49DF-BBB0-E517AC25C3BF}" type="parTrans" cxnId="{9E055777-5D90-45D0-8C31-8DF0CE940EE4}">
      <dgm:prSet/>
      <dgm:spPr/>
      <dgm:t>
        <a:bodyPr/>
        <a:lstStyle/>
        <a:p>
          <a:endParaRPr lang="ru-RU"/>
        </a:p>
      </dgm:t>
    </dgm:pt>
    <dgm:pt modelId="{FF8C9A83-988F-4273-9FE0-C912A940581C}" type="sibTrans" cxnId="{9E055777-5D90-45D0-8C31-8DF0CE940EE4}">
      <dgm:prSet/>
      <dgm:spPr/>
      <dgm:t>
        <a:bodyPr/>
        <a:lstStyle/>
        <a:p>
          <a:endParaRPr lang="ru-RU"/>
        </a:p>
      </dgm:t>
    </dgm:pt>
    <dgm:pt modelId="{1BAEC9B2-8ABA-45FF-A96A-095C586183B9}" type="pres">
      <dgm:prSet presAssocID="{69012313-C790-42D9-8B90-9C9D805769D3}" presName="arrowDiagram" presStyleCnt="0">
        <dgm:presLayoutVars>
          <dgm:chMax val="5"/>
          <dgm:dir/>
          <dgm:resizeHandles val="exact"/>
        </dgm:presLayoutVars>
      </dgm:prSet>
      <dgm:spPr/>
    </dgm:pt>
    <dgm:pt modelId="{DAD84EDC-D52D-47DD-A8F8-1F6C7E3D8552}" type="pres">
      <dgm:prSet presAssocID="{69012313-C790-42D9-8B90-9C9D805769D3}" presName="arrow" presStyleLbl="bgShp" presStyleIdx="0" presStyleCnt="1" custScaleX="139729" custLinFactNeighborX="1458" custLinFactNeighborY="-12118"/>
      <dgm:spPr/>
    </dgm:pt>
    <dgm:pt modelId="{51971EF6-E240-491F-9849-D9C767A25956}" type="pres">
      <dgm:prSet presAssocID="{69012313-C790-42D9-8B90-9C9D805769D3}" presName="arrowDiagram3" presStyleCnt="0"/>
      <dgm:spPr/>
    </dgm:pt>
    <dgm:pt modelId="{5298260E-2512-476F-9C64-9A19FB8B0643}" type="pres">
      <dgm:prSet presAssocID="{CD342F31-6F62-445B-A4AA-27445EB5629F}" presName="bullet3a" presStyleLbl="node1" presStyleIdx="0" presStyleCnt="3" custLinFactX="-163720" custLinFactY="-12351" custLinFactNeighborX="-200000" custLinFactNeighborY="-100000"/>
      <dgm:spPr/>
    </dgm:pt>
    <dgm:pt modelId="{03D1B34C-BB95-4260-9CAC-34ACA1639D0D}" type="pres">
      <dgm:prSet presAssocID="{CD342F31-6F62-445B-A4AA-27445EB5629F}" presName="textBox3a" presStyleLbl="revTx" presStyleIdx="0" presStyleCnt="3" custLinFactNeighborX="-83335" custLinFactNeighborY="-84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1442D-79FF-48D4-A14A-C36B6CDBB72E}" type="pres">
      <dgm:prSet presAssocID="{A0B4CA54-7B08-406E-A6BF-78EF93706DC1}" presName="bullet3b" presStyleLbl="node1" presStyleIdx="1" presStyleCnt="3" custLinFactX="40451" custLinFactY="-24748" custLinFactNeighborX="100000" custLinFactNeighborY="-100000"/>
      <dgm:spPr/>
    </dgm:pt>
    <dgm:pt modelId="{AED5808C-34DF-4EC7-839D-BA925DAC4D2F}" type="pres">
      <dgm:prSet presAssocID="{A0B4CA54-7B08-406E-A6BF-78EF93706DC1}" presName="textBox3b" presStyleLbl="revTx" presStyleIdx="1" presStyleCnt="3" custLinFactNeighborX="-10120" custLinFactNeighborY="-48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8A8F7-86F8-4D92-AEAF-D96B3097B53A}" type="pres">
      <dgm:prSet presAssocID="{0EB9A25B-6272-4CE5-B66A-722E75257506}" presName="bullet3c" presStyleLbl="node1" presStyleIdx="2" presStyleCnt="3" custLinFactX="200000" custLinFactNeighborX="214274" custLinFactNeighborY="-96331"/>
      <dgm:spPr/>
    </dgm:pt>
    <dgm:pt modelId="{C9907A45-236A-4296-A3C7-3778D0D5BBD8}" type="pres">
      <dgm:prSet presAssocID="{0EB9A25B-6272-4CE5-B66A-722E75257506}" presName="textBox3c" presStyleLbl="revTx" presStyleIdx="2" presStyleCnt="3" custScaleX="129287" custLinFactNeighborX="42968" custLinFactNeighborY="-35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16DB6A-B8B6-44FB-811D-5BB55BD622E7}" type="presOf" srcId="{69012313-C790-42D9-8B90-9C9D805769D3}" destId="{1BAEC9B2-8ABA-45FF-A96A-095C586183B9}" srcOrd="0" destOrd="0" presId="urn:microsoft.com/office/officeart/2005/8/layout/arrow2"/>
    <dgm:cxn modelId="{75629716-393F-4191-BCF7-DC04C958FBEB}" srcId="{69012313-C790-42D9-8B90-9C9D805769D3}" destId="{CD342F31-6F62-445B-A4AA-27445EB5629F}" srcOrd="0" destOrd="0" parTransId="{7CF20864-D520-4812-A860-C288B0E7149E}" sibTransId="{0FAEA97E-8460-45EF-98FD-C77664C02794}"/>
    <dgm:cxn modelId="{F9A4F4A5-AF21-47BC-86FF-587BCB14935C}" type="presOf" srcId="{0EB9A25B-6272-4CE5-B66A-722E75257506}" destId="{C9907A45-236A-4296-A3C7-3778D0D5BBD8}" srcOrd="0" destOrd="0" presId="urn:microsoft.com/office/officeart/2005/8/layout/arrow2"/>
    <dgm:cxn modelId="{83AE13C0-52B9-4718-A054-EA46580F579A}" srcId="{69012313-C790-42D9-8B90-9C9D805769D3}" destId="{A0B4CA54-7B08-406E-A6BF-78EF93706DC1}" srcOrd="1" destOrd="0" parTransId="{098EEA32-7848-4FC2-9E69-AA38D0671DA1}" sibTransId="{C48E095B-6C30-480B-8088-AE20C298A72F}"/>
    <dgm:cxn modelId="{0A36372B-F0AC-4AB3-A846-2F60191B418A}" type="presOf" srcId="{CD342F31-6F62-445B-A4AA-27445EB5629F}" destId="{03D1B34C-BB95-4260-9CAC-34ACA1639D0D}" srcOrd="0" destOrd="0" presId="urn:microsoft.com/office/officeart/2005/8/layout/arrow2"/>
    <dgm:cxn modelId="{9E055777-5D90-45D0-8C31-8DF0CE940EE4}" srcId="{69012313-C790-42D9-8B90-9C9D805769D3}" destId="{0EB9A25B-6272-4CE5-B66A-722E75257506}" srcOrd="2" destOrd="0" parTransId="{F9FA1CCE-D703-49DF-BBB0-E517AC25C3BF}" sibTransId="{FF8C9A83-988F-4273-9FE0-C912A940581C}"/>
    <dgm:cxn modelId="{8FE64827-5438-4F49-B43F-A95F3832C276}" type="presOf" srcId="{A0B4CA54-7B08-406E-A6BF-78EF93706DC1}" destId="{AED5808C-34DF-4EC7-839D-BA925DAC4D2F}" srcOrd="0" destOrd="0" presId="urn:microsoft.com/office/officeart/2005/8/layout/arrow2"/>
    <dgm:cxn modelId="{1B690BB5-84A9-4B85-86B1-602522096756}" type="presParOf" srcId="{1BAEC9B2-8ABA-45FF-A96A-095C586183B9}" destId="{DAD84EDC-D52D-47DD-A8F8-1F6C7E3D8552}" srcOrd="0" destOrd="0" presId="urn:microsoft.com/office/officeart/2005/8/layout/arrow2"/>
    <dgm:cxn modelId="{B9656CDA-86A0-4A27-A1FB-B565F22A0FF3}" type="presParOf" srcId="{1BAEC9B2-8ABA-45FF-A96A-095C586183B9}" destId="{51971EF6-E240-491F-9849-D9C767A25956}" srcOrd="1" destOrd="0" presId="urn:microsoft.com/office/officeart/2005/8/layout/arrow2"/>
    <dgm:cxn modelId="{84FBAC90-3AAB-429D-8379-0EC70B43EAF3}" type="presParOf" srcId="{51971EF6-E240-491F-9849-D9C767A25956}" destId="{5298260E-2512-476F-9C64-9A19FB8B0643}" srcOrd="0" destOrd="0" presId="urn:microsoft.com/office/officeart/2005/8/layout/arrow2"/>
    <dgm:cxn modelId="{68BFB193-BFDB-49AD-97C1-CBCC1AC31209}" type="presParOf" srcId="{51971EF6-E240-491F-9849-D9C767A25956}" destId="{03D1B34C-BB95-4260-9CAC-34ACA1639D0D}" srcOrd="1" destOrd="0" presId="urn:microsoft.com/office/officeart/2005/8/layout/arrow2"/>
    <dgm:cxn modelId="{6931678F-E67E-4420-B3C9-84F9D9821428}" type="presParOf" srcId="{51971EF6-E240-491F-9849-D9C767A25956}" destId="{0CA1442D-79FF-48D4-A14A-C36B6CDBB72E}" srcOrd="2" destOrd="0" presId="urn:microsoft.com/office/officeart/2005/8/layout/arrow2"/>
    <dgm:cxn modelId="{05F672AC-A516-4397-A862-0F04435D97CB}" type="presParOf" srcId="{51971EF6-E240-491F-9849-D9C767A25956}" destId="{AED5808C-34DF-4EC7-839D-BA925DAC4D2F}" srcOrd="3" destOrd="0" presId="urn:microsoft.com/office/officeart/2005/8/layout/arrow2"/>
    <dgm:cxn modelId="{2BDBDDF7-FA6E-45CE-8B0A-8105559572AE}" type="presParOf" srcId="{51971EF6-E240-491F-9849-D9C767A25956}" destId="{3698A8F7-86F8-4D92-AEAF-D96B3097B53A}" srcOrd="4" destOrd="0" presId="urn:microsoft.com/office/officeart/2005/8/layout/arrow2"/>
    <dgm:cxn modelId="{33EAC86F-6D18-43F4-BBCF-3F01CE6DBBC7}" type="presParOf" srcId="{51971EF6-E240-491F-9849-D9C767A25956}" destId="{C9907A45-236A-4296-A3C7-3778D0D5BBD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7CE64-B029-4F89-B51B-BC0842E417E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203691-1E16-4A96-9407-31FD28EEF08A}">
      <dgm:prSet phldrT="[Текст]" custT="1"/>
      <dgm:spPr/>
      <dgm:t>
        <a:bodyPr/>
        <a:lstStyle/>
        <a:p>
          <a:r>
            <a:rPr lang="en-US" sz="800" dirty="0" smtClean="0"/>
            <a:t>Q </a:t>
          </a:r>
          <a:r>
            <a:rPr lang="ru-RU" sz="800" dirty="0" smtClean="0"/>
            <a:t>затрат ресурсов по этапам</a:t>
          </a:r>
          <a:endParaRPr lang="ru-RU" sz="800" dirty="0"/>
        </a:p>
      </dgm:t>
    </dgm:pt>
    <dgm:pt modelId="{5AAECF2E-B380-474D-BD23-1C9086AAF2B3}" type="sibTrans" cxnId="{5ECDF6B9-A2D8-4B90-BF8E-6ED3C2800D60}">
      <dgm:prSet/>
      <dgm:spPr/>
      <dgm:t>
        <a:bodyPr/>
        <a:lstStyle/>
        <a:p>
          <a:endParaRPr lang="ru-RU"/>
        </a:p>
      </dgm:t>
    </dgm:pt>
    <dgm:pt modelId="{C680FA22-685E-4DCF-8EC8-BEA3C1FDA693}" type="parTrans" cxnId="{5ECDF6B9-A2D8-4B90-BF8E-6ED3C2800D60}">
      <dgm:prSet/>
      <dgm:spPr/>
      <dgm:t>
        <a:bodyPr/>
        <a:lstStyle/>
        <a:p>
          <a:endParaRPr lang="ru-RU"/>
        </a:p>
      </dgm:t>
    </dgm:pt>
    <dgm:pt modelId="{77D968CA-2DE8-47C9-BF42-EE08079ECE27}" type="pres">
      <dgm:prSet presAssocID="{1E07CE64-B029-4F89-B51B-BC0842E417E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3B2580-747B-45C6-AEC8-21D9E13D1CFA}" type="pres">
      <dgm:prSet presAssocID="{1E07CE64-B029-4F89-B51B-BC0842E417EE}" presName="ellipse" presStyleLbl="trBgShp" presStyleIdx="0" presStyleCnt="1" custLinFactY="39511" custLinFactNeighborX="24176" custLinFactNeighborY="100000"/>
      <dgm:spPr/>
    </dgm:pt>
    <dgm:pt modelId="{75A6DB6B-77FC-472A-B317-495E765C5A74}" type="pres">
      <dgm:prSet presAssocID="{1E07CE64-B029-4F89-B51B-BC0842E417EE}" presName="arrow1" presStyleLbl="fgShp" presStyleIdx="0" presStyleCnt="1" custLinFactX="22073" custLinFactY="-303775" custLinFactNeighborX="100000" custLinFactNeighborY="-400000"/>
      <dgm:spPr/>
    </dgm:pt>
    <dgm:pt modelId="{7691DB3B-3D04-4A94-A3B5-78263E4819E7}" type="pres">
      <dgm:prSet presAssocID="{1E07CE64-B029-4F89-B51B-BC0842E417EE}" presName="rectangle" presStyleLbl="revTx" presStyleIdx="0" presStyleCnt="1" custAng="16200000" custLinFactNeighborX="-16262" custLinFactNeighborY="-98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AAC17-9593-46CD-AD54-B0677B4AEB14}" type="pres">
      <dgm:prSet presAssocID="{1E07CE64-B029-4F89-B51B-BC0842E417EE}" presName="funnel" presStyleLbl="trAlignAcc1" presStyleIdx="0" presStyleCnt="1" custAng="10800000" custLinFactNeighborX="21429" custLinFactNeighborY="3878"/>
      <dgm:spPr/>
      <dgm:t>
        <a:bodyPr/>
        <a:lstStyle/>
        <a:p>
          <a:endParaRPr lang="ru-RU"/>
        </a:p>
      </dgm:t>
    </dgm:pt>
  </dgm:ptLst>
  <dgm:cxnLst>
    <dgm:cxn modelId="{A4FC0CC4-99B6-4D97-AA2C-86EC45673665}" type="presOf" srcId="{1E07CE64-B029-4F89-B51B-BC0842E417EE}" destId="{77D968CA-2DE8-47C9-BF42-EE08079ECE27}" srcOrd="0" destOrd="0" presId="urn:microsoft.com/office/officeart/2005/8/layout/funnel1"/>
    <dgm:cxn modelId="{5ECDF6B9-A2D8-4B90-BF8E-6ED3C2800D60}" srcId="{1E07CE64-B029-4F89-B51B-BC0842E417EE}" destId="{BF203691-1E16-4A96-9407-31FD28EEF08A}" srcOrd="0" destOrd="0" parTransId="{C680FA22-685E-4DCF-8EC8-BEA3C1FDA693}" sibTransId="{5AAECF2E-B380-474D-BD23-1C9086AAF2B3}"/>
    <dgm:cxn modelId="{A0713990-BF15-4078-A4AC-535AA3AEA7A5}" type="presOf" srcId="{BF203691-1E16-4A96-9407-31FD28EEF08A}" destId="{7691DB3B-3D04-4A94-A3B5-78263E4819E7}" srcOrd="0" destOrd="0" presId="urn:microsoft.com/office/officeart/2005/8/layout/funnel1"/>
    <dgm:cxn modelId="{4F35F13F-34E7-4FB9-934A-C4A4EEF28D75}" type="presParOf" srcId="{77D968CA-2DE8-47C9-BF42-EE08079ECE27}" destId="{3B3B2580-747B-45C6-AEC8-21D9E13D1CFA}" srcOrd="0" destOrd="0" presId="urn:microsoft.com/office/officeart/2005/8/layout/funnel1"/>
    <dgm:cxn modelId="{0D22BEA1-A37C-4C24-9DA0-5B9A10816F48}" type="presParOf" srcId="{77D968CA-2DE8-47C9-BF42-EE08079ECE27}" destId="{75A6DB6B-77FC-472A-B317-495E765C5A74}" srcOrd="1" destOrd="0" presId="urn:microsoft.com/office/officeart/2005/8/layout/funnel1"/>
    <dgm:cxn modelId="{0CA06841-4262-472B-8D1B-88E758470EFB}" type="presParOf" srcId="{77D968CA-2DE8-47C9-BF42-EE08079ECE27}" destId="{7691DB3B-3D04-4A94-A3B5-78263E4819E7}" srcOrd="2" destOrd="0" presId="urn:microsoft.com/office/officeart/2005/8/layout/funnel1"/>
    <dgm:cxn modelId="{4F1FCE5A-5A56-4D16-AFEF-FD80075F919E}" type="presParOf" srcId="{77D968CA-2DE8-47C9-BF42-EE08079ECE27}" destId="{BD7AAC17-9593-46CD-AD54-B0677B4AEB14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07CE64-B029-4F89-B51B-BC0842E417E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203691-1E16-4A96-9407-31FD28EEF08A}">
      <dgm:prSet phldrT="[Текст]" custT="1"/>
      <dgm:spPr/>
      <dgm:t>
        <a:bodyPr/>
        <a:lstStyle/>
        <a:p>
          <a:r>
            <a:rPr lang="en-US" sz="800" dirty="0" smtClean="0"/>
            <a:t>Q </a:t>
          </a:r>
          <a:r>
            <a:rPr lang="ru-RU" sz="800" dirty="0" smtClean="0"/>
            <a:t>затрат ресурсов по этапам</a:t>
          </a:r>
          <a:endParaRPr lang="ru-RU" sz="800" dirty="0"/>
        </a:p>
      </dgm:t>
    </dgm:pt>
    <dgm:pt modelId="{5AAECF2E-B380-474D-BD23-1C9086AAF2B3}" type="sibTrans" cxnId="{5ECDF6B9-A2D8-4B90-BF8E-6ED3C2800D60}">
      <dgm:prSet/>
      <dgm:spPr/>
      <dgm:t>
        <a:bodyPr/>
        <a:lstStyle/>
        <a:p>
          <a:endParaRPr lang="ru-RU"/>
        </a:p>
      </dgm:t>
    </dgm:pt>
    <dgm:pt modelId="{C680FA22-685E-4DCF-8EC8-BEA3C1FDA693}" type="parTrans" cxnId="{5ECDF6B9-A2D8-4B90-BF8E-6ED3C2800D60}">
      <dgm:prSet/>
      <dgm:spPr/>
      <dgm:t>
        <a:bodyPr/>
        <a:lstStyle/>
        <a:p>
          <a:endParaRPr lang="ru-RU"/>
        </a:p>
      </dgm:t>
    </dgm:pt>
    <dgm:pt modelId="{77D968CA-2DE8-47C9-BF42-EE08079ECE27}" type="pres">
      <dgm:prSet presAssocID="{1E07CE64-B029-4F89-B51B-BC0842E417E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3B2580-747B-45C6-AEC8-21D9E13D1CFA}" type="pres">
      <dgm:prSet presAssocID="{1E07CE64-B029-4F89-B51B-BC0842E417EE}" presName="ellipse" presStyleLbl="trBgShp" presStyleIdx="0" presStyleCnt="1" custLinFactY="39511" custLinFactNeighborX="24176" custLinFactNeighborY="100000"/>
      <dgm:spPr/>
    </dgm:pt>
    <dgm:pt modelId="{75A6DB6B-77FC-472A-B317-495E765C5A74}" type="pres">
      <dgm:prSet presAssocID="{1E07CE64-B029-4F89-B51B-BC0842E417EE}" presName="arrow1" presStyleLbl="fgShp" presStyleIdx="0" presStyleCnt="1" custLinFactX="22073" custLinFactY="-303775" custLinFactNeighborX="100000" custLinFactNeighborY="-400000"/>
      <dgm:spPr/>
    </dgm:pt>
    <dgm:pt modelId="{7691DB3B-3D04-4A94-A3B5-78263E4819E7}" type="pres">
      <dgm:prSet presAssocID="{1E07CE64-B029-4F89-B51B-BC0842E417EE}" presName="rectangle" presStyleLbl="revTx" presStyleIdx="0" presStyleCnt="1" custAng="16200000" custLinFactNeighborX="-16262" custLinFactNeighborY="-98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AAC17-9593-46CD-AD54-B0677B4AEB14}" type="pres">
      <dgm:prSet presAssocID="{1E07CE64-B029-4F89-B51B-BC0842E417EE}" presName="funnel" presStyleLbl="trAlignAcc1" presStyleIdx="0" presStyleCnt="1" custAng="10800000" custLinFactNeighborX="21429" custLinFactNeighborY="3878"/>
      <dgm:spPr/>
      <dgm:t>
        <a:bodyPr/>
        <a:lstStyle/>
        <a:p>
          <a:endParaRPr lang="ru-RU"/>
        </a:p>
      </dgm:t>
    </dgm:pt>
  </dgm:ptLst>
  <dgm:cxnLst>
    <dgm:cxn modelId="{5ECDF6B9-A2D8-4B90-BF8E-6ED3C2800D60}" srcId="{1E07CE64-B029-4F89-B51B-BC0842E417EE}" destId="{BF203691-1E16-4A96-9407-31FD28EEF08A}" srcOrd="0" destOrd="0" parTransId="{C680FA22-685E-4DCF-8EC8-BEA3C1FDA693}" sibTransId="{5AAECF2E-B380-474D-BD23-1C9086AAF2B3}"/>
    <dgm:cxn modelId="{C9CAD08D-45DD-4510-8D57-169B414F02FD}" type="presOf" srcId="{BF203691-1E16-4A96-9407-31FD28EEF08A}" destId="{7691DB3B-3D04-4A94-A3B5-78263E4819E7}" srcOrd="0" destOrd="0" presId="urn:microsoft.com/office/officeart/2005/8/layout/funnel1"/>
    <dgm:cxn modelId="{91319C14-AA27-4835-922A-24E1018585E4}" type="presOf" srcId="{1E07CE64-B029-4F89-B51B-BC0842E417EE}" destId="{77D968CA-2DE8-47C9-BF42-EE08079ECE27}" srcOrd="0" destOrd="0" presId="urn:microsoft.com/office/officeart/2005/8/layout/funnel1"/>
    <dgm:cxn modelId="{6D4B1C4E-7EDF-4700-BA08-6DC9D99EB585}" type="presParOf" srcId="{77D968CA-2DE8-47C9-BF42-EE08079ECE27}" destId="{3B3B2580-747B-45C6-AEC8-21D9E13D1CFA}" srcOrd="0" destOrd="0" presId="urn:microsoft.com/office/officeart/2005/8/layout/funnel1"/>
    <dgm:cxn modelId="{15CF8125-B934-4D51-88D7-9651ECF1189E}" type="presParOf" srcId="{77D968CA-2DE8-47C9-BF42-EE08079ECE27}" destId="{75A6DB6B-77FC-472A-B317-495E765C5A74}" srcOrd="1" destOrd="0" presId="urn:microsoft.com/office/officeart/2005/8/layout/funnel1"/>
    <dgm:cxn modelId="{4518A798-5A5E-4EB0-8BD2-680336AA320C}" type="presParOf" srcId="{77D968CA-2DE8-47C9-BF42-EE08079ECE27}" destId="{7691DB3B-3D04-4A94-A3B5-78263E4819E7}" srcOrd="2" destOrd="0" presId="urn:microsoft.com/office/officeart/2005/8/layout/funnel1"/>
    <dgm:cxn modelId="{7E1F0D3A-F47C-4C0D-8E9D-2904C85FBC9F}" type="presParOf" srcId="{77D968CA-2DE8-47C9-BF42-EE08079ECE27}" destId="{BD7AAC17-9593-46CD-AD54-B0677B4AEB14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07CE64-B029-4F89-B51B-BC0842E417E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203691-1E16-4A96-9407-31FD28EEF08A}">
      <dgm:prSet phldrT="[Текст]" custT="1"/>
      <dgm:spPr/>
      <dgm:t>
        <a:bodyPr/>
        <a:lstStyle/>
        <a:p>
          <a:r>
            <a:rPr lang="en-US" sz="800" dirty="0" smtClean="0"/>
            <a:t>Q </a:t>
          </a:r>
          <a:r>
            <a:rPr lang="ru-RU" sz="800" dirty="0" smtClean="0"/>
            <a:t>затрат ресурсов по этапам</a:t>
          </a:r>
          <a:endParaRPr lang="ru-RU" sz="800" dirty="0"/>
        </a:p>
      </dgm:t>
    </dgm:pt>
    <dgm:pt modelId="{5AAECF2E-B380-474D-BD23-1C9086AAF2B3}" type="sibTrans" cxnId="{5ECDF6B9-A2D8-4B90-BF8E-6ED3C2800D60}">
      <dgm:prSet/>
      <dgm:spPr/>
      <dgm:t>
        <a:bodyPr/>
        <a:lstStyle/>
        <a:p>
          <a:endParaRPr lang="ru-RU"/>
        </a:p>
      </dgm:t>
    </dgm:pt>
    <dgm:pt modelId="{C680FA22-685E-4DCF-8EC8-BEA3C1FDA693}" type="parTrans" cxnId="{5ECDF6B9-A2D8-4B90-BF8E-6ED3C2800D60}">
      <dgm:prSet/>
      <dgm:spPr/>
      <dgm:t>
        <a:bodyPr/>
        <a:lstStyle/>
        <a:p>
          <a:endParaRPr lang="ru-RU"/>
        </a:p>
      </dgm:t>
    </dgm:pt>
    <dgm:pt modelId="{77D968CA-2DE8-47C9-BF42-EE08079ECE27}" type="pres">
      <dgm:prSet presAssocID="{1E07CE64-B029-4F89-B51B-BC0842E417E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3B2580-747B-45C6-AEC8-21D9E13D1CFA}" type="pres">
      <dgm:prSet presAssocID="{1E07CE64-B029-4F89-B51B-BC0842E417EE}" presName="ellipse" presStyleLbl="trBgShp" presStyleIdx="0" presStyleCnt="1" custLinFactY="39511" custLinFactNeighborX="24176" custLinFactNeighborY="100000"/>
      <dgm:spPr/>
    </dgm:pt>
    <dgm:pt modelId="{75A6DB6B-77FC-472A-B317-495E765C5A74}" type="pres">
      <dgm:prSet presAssocID="{1E07CE64-B029-4F89-B51B-BC0842E417EE}" presName="arrow1" presStyleLbl="fgShp" presStyleIdx="0" presStyleCnt="1" custLinFactX="22073" custLinFactY="-303775" custLinFactNeighborX="100000" custLinFactNeighborY="-400000"/>
      <dgm:spPr/>
    </dgm:pt>
    <dgm:pt modelId="{7691DB3B-3D04-4A94-A3B5-78263E4819E7}" type="pres">
      <dgm:prSet presAssocID="{1E07CE64-B029-4F89-B51B-BC0842E417EE}" presName="rectangle" presStyleLbl="revTx" presStyleIdx="0" presStyleCnt="1" custAng="16200000" custLinFactNeighborX="-16262" custLinFactNeighborY="-98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AAC17-9593-46CD-AD54-B0677B4AEB14}" type="pres">
      <dgm:prSet presAssocID="{1E07CE64-B029-4F89-B51B-BC0842E417EE}" presName="funnel" presStyleLbl="trAlignAcc1" presStyleIdx="0" presStyleCnt="1" custAng="10800000" custLinFactNeighborX="21429" custLinFactNeighborY="3878"/>
      <dgm:spPr/>
      <dgm:t>
        <a:bodyPr/>
        <a:lstStyle/>
        <a:p>
          <a:endParaRPr lang="ru-RU"/>
        </a:p>
      </dgm:t>
    </dgm:pt>
  </dgm:ptLst>
  <dgm:cxnLst>
    <dgm:cxn modelId="{5ECDF6B9-A2D8-4B90-BF8E-6ED3C2800D60}" srcId="{1E07CE64-B029-4F89-B51B-BC0842E417EE}" destId="{BF203691-1E16-4A96-9407-31FD28EEF08A}" srcOrd="0" destOrd="0" parTransId="{C680FA22-685E-4DCF-8EC8-BEA3C1FDA693}" sibTransId="{5AAECF2E-B380-474D-BD23-1C9086AAF2B3}"/>
    <dgm:cxn modelId="{AA478F22-38AD-4DDE-BFA3-22358F1DCFF3}" type="presOf" srcId="{1E07CE64-B029-4F89-B51B-BC0842E417EE}" destId="{77D968CA-2DE8-47C9-BF42-EE08079ECE27}" srcOrd="0" destOrd="0" presId="urn:microsoft.com/office/officeart/2005/8/layout/funnel1"/>
    <dgm:cxn modelId="{59AC8D0F-81B5-4590-A946-F54173613DB2}" type="presOf" srcId="{BF203691-1E16-4A96-9407-31FD28EEF08A}" destId="{7691DB3B-3D04-4A94-A3B5-78263E4819E7}" srcOrd="0" destOrd="0" presId="urn:microsoft.com/office/officeart/2005/8/layout/funnel1"/>
    <dgm:cxn modelId="{8CC307F2-39C2-4A19-BF8A-AEE6CC8FC395}" type="presParOf" srcId="{77D968CA-2DE8-47C9-BF42-EE08079ECE27}" destId="{3B3B2580-747B-45C6-AEC8-21D9E13D1CFA}" srcOrd="0" destOrd="0" presId="urn:microsoft.com/office/officeart/2005/8/layout/funnel1"/>
    <dgm:cxn modelId="{BF144DF4-4E8F-4E76-8EE2-30968BAAC38C}" type="presParOf" srcId="{77D968CA-2DE8-47C9-BF42-EE08079ECE27}" destId="{75A6DB6B-77FC-472A-B317-495E765C5A74}" srcOrd="1" destOrd="0" presId="urn:microsoft.com/office/officeart/2005/8/layout/funnel1"/>
    <dgm:cxn modelId="{7C6610CE-B37C-4F2F-B7E2-F1E05BBB86C6}" type="presParOf" srcId="{77D968CA-2DE8-47C9-BF42-EE08079ECE27}" destId="{7691DB3B-3D04-4A94-A3B5-78263E4819E7}" srcOrd="2" destOrd="0" presId="urn:microsoft.com/office/officeart/2005/8/layout/funnel1"/>
    <dgm:cxn modelId="{9BC87EE3-755B-4E2C-8F2D-F8D5777D6CCF}" type="presParOf" srcId="{77D968CA-2DE8-47C9-BF42-EE08079ECE27}" destId="{BD7AAC17-9593-46CD-AD54-B0677B4AEB14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FF188D-03CE-48EB-A85E-709B8649DE6C}" type="doc">
      <dgm:prSet loTypeId="urn:microsoft.com/office/officeart/2009/3/layout/CircleRelationship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20913-8DA6-4387-8B62-406E8110E1E0}">
      <dgm:prSet phldrT="[Текст]" custT="1"/>
      <dgm:spPr/>
      <dgm:t>
        <a:bodyPr/>
        <a:lstStyle/>
        <a:p>
          <a:r>
            <a:rPr lang="ru-RU" sz="2000" dirty="0" smtClean="0"/>
            <a:t>«-» </a:t>
          </a:r>
        </a:p>
        <a:p>
          <a:r>
            <a:rPr lang="ru-RU" sz="2000" dirty="0" smtClean="0"/>
            <a:t>акцент на планировании</a:t>
          </a:r>
        </a:p>
        <a:p>
          <a:endParaRPr lang="ru-RU" sz="2000" dirty="0" smtClean="0"/>
        </a:p>
        <a:p>
          <a:r>
            <a:rPr lang="ru-RU" sz="2000" dirty="0" smtClean="0"/>
            <a:t>«+» </a:t>
          </a:r>
        </a:p>
        <a:p>
          <a:r>
            <a:rPr lang="ru-RU" sz="2000" dirty="0" smtClean="0"/>
            <a:t>акцент на реализации</a:t>
          </a:r>
          <a:endParaRPr lang="ru-RU" sz="2000" dirty="0"/>
        </a:p>
      </dgm:t>
    </dgm:pt>
    <dgm:pt modelId="{3EA5EA52-D6FD-4968-A430-9A3162C0A691}" type="parTrans" cxnId="{D775A0F5-70DA-41DA-A4E4-1E2809896D6E}">
      <dgm:prSet/>
      <dgm:spPr/>
      <dgm:t>
        <a:bodyPr/>
        <a:lstStyle/>
        <a:p>
          <a:endParaRPr lang="ru-RU"/>
        </a:p>
      </dgm:t>
    </dgm:pt>
    <dgm:pt modelId="{7D8CF91E-D3AC-4F05-82AF-54AA1AA707F0}" type="sibTrans" cxnId="{D775A0F5-70DA-41DA-A4E4-1E2809896D6E}">
      <dgm:prSet/>
      <dgm:spPr/>
      <dgm:t>
        <a:bodyPr/>
        <a:lstStyle/>
        <a:p>
          <a:endParaRPr lang="ru-RU"/>
        </a:p>
      </dgm:t>
    </dgm:pt>
    <dgm:pt modelId="{F2267F78-7A73-484C-8D57-98AE7274F49C}">
      <dgm:prSet phldrT="[Текст]" custT="1"/>
      <dgm:spPr/>
      <dgm:t>
        <a:bodyPr/>
        <a:lstStyle/>
        <a:p>
          <a:pPr marL="0" lvl="0" indent="0">
            <a:buFont typeface="+mj-lt"/>
            <a:buNone/>
          </a:pPr>
          <a:r>
            <a:rPr lang="ru-RU" sz="1400" dirty="0" smtClean="0"/>
            <a:t>«-»</a:t>
          </a:r>
        </a:p>
        <a:p>
          <a:pPr marL="0" lvl="0" indent="0">
            <a:buFont typeface="+mj-lt"/>
            <a:buNone/>
          </a:pPr>
          <a:r>
            <a:rPr lang="ru-RU" sz="1400" dirty="0" smtClean="0"/>
            <a:t>стратегии как продукт последовательных этапов ПСП</a:t>
          </a:r>
        </a:p>
        <a:p>
          <a:pPr marL="0" lvl="0" indent="0">
            <a:buFont typeface="+mj-lt"/>
            <a:buNone/>
          </a:pPr>
          <a:r>
            <a:rPr lang="ru-RU" sz="1400" dirty="0" smtClean="0"/>
            <a:t>«+»</a:t>
          </a:r>
        </a:p>
        <a:p>
          <a:pPr marL="0" lvl="0" indent="0">
            <a:buFont typeface="+mj-lt"/>
            <a:buNone/>
          </a:pPr>
          <a:r>
            <a:rPr lang="ru-RU" sz="1400" dirty="0" smtClean="0"/>
            <a:t>стратегия как регулярный процесс пересмотра действий</a:t>
          </a:r>
          <a:endParaRPr lang="ru-RU" sz="1400" dirty="0"/>
        </a:p>
      </dgm:t>
    </dgm:pt>
    <dgm:pt modelId="{6DC9FC77-3E46-4001-8C96-730EB8FDBADE}" type="parTrans" cxnId="{43F666FA-C687-4287-9E2C-05B108DD0CA7}">
      <dgm:prSet/>
      <dgm:spPr/>
      <dgm:t>
        <a:bodyPr/>
        <a:lstStyle/>
        <a:p>
          <a:endParaRPr lang="ru-RU"/>
        </a:p>
      </dgm:t>
    </dgm:pt>
    <dgm:pt modelId="{424FA33B-34AD-475A-BCA5-45DFB3529AAC}" type="sibTrans" cxnId="{43F666FA-C687-4287-9E2C-05B108DD0CA7}">
      <dgm:prSet/>
      <dgm:spPr/>
      <dgm:t>
        <a:bodyPr/>
        <a:lstStyle/>
        <a:p>
          <a:endParaRPr lang="ru-RU"/>
        </a:p>
      </dgm:t>
    </dgm:pt>
    <dgm:pt modelId="{23906C99-F6DD-4DB1-98FD-9D3A85C9C215}">
      <dgm:prSet phldrT="[Текст]" custT="1"/>
      <dgm:spPr/>
      <dgm:t>
        <a:bodyPr/>
        <a:lstStyle/>
        <a:p>
          <a:r>
            <a:rPr lang="ru-RU" sz="1100" dirty="0" smtClean="0"/>
            <a:t>«-»</a:t>
          </a:r>
        </a:p>
        <a:p>
          <a:r>
            <a:rPr lang="ru-RU" sz="1100" dirty="0" smtClean="0"/>
            <a:t>линейная стратегия</a:t>
          </a:r>
        </a:p>
        <a:p>
          <a:endParaRPr lang="ru-RU" sz="1100" dirty="0" smtClean="0"/>
        </a:p>
        <a:p>
          <a:r>
            <a:rPr lang="ru-RU" sz="1100" dirty="0" smtClean="0"/>
            <a:t>«+»</a:t>
          </a:r>
        </a:p>
        <a:p>
          <a:r>
            <a:rPr lang="ru-RU" sz="1100" dirty="0" smtClean="0"/>
            <a:t>диверсифицированная стратегия</a:t>
          </a:r>
          <a:endParaRPr lang="ru-RU" sz="1100" dirty="0"/>
        </a:p>
      </dgm:t>
    </dgm:pt>
    <dgm:pt modelId="{D54228D7-C11F-4D1D-A2BD-B11A06A39AAD}" type="parTrans" cxnId="{30CB663B-17DF-41DC-868B-95AAF56316E0}">
      <dgm:prSet/>
      <dgm:spPr/>
      <dgm:t>
        <a:bodyPr/>
        <a:lstStyle/>
        <a:p>
          <a:endParaRPr lang="ru-RU"/>
        </a:p>
      </dgm:t>
    </dgm:pt>
    <dgm:pt modelId="{B7AB6035-24E7-4399-89B8-1D1CDF0A50E3}" type="sibTrans" cxnId="{30CB663B-17DF-41DC-868B-95AAF56316E0}">
      <dgm:prSet/>
      <dgm:spPr/>
      <dgm:t>
        <a:bodyPr/>
        <a:lstStyle/>
        <a:p>
          <a:endParaRPr lang="ru-RU"/>
        </a:p>
      </dgm:t>
    </dgm:pt>
    <dgm:pt modelId="{1BF543BE-D244-4A94-B114-C61DD1A041FF}" type="pres">
      <dgm:prSet presAssocID="{D8FF188D-03CE-48EB-A85E-709B8649DE6C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4E27ACF-32D1-495F-BACA-F6B3A91411CD}" type="pres">
      <dgm:prSet presAssocID="{3BF20913-8DA6-4387-8B62-406E8110E1E0}" presName="Parent" presStyleLbl="node0" presStyleIdx="0" presStyleCnt="1" custLinFactNeighborX="12758" custLinFactNeighborY="6658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8C11EC78-C191-4481-A1D4-69707B21CD21}" type="pres">
      <dgm:prSet presAssocID="{3BF20913-8DA6-4387-8B62-406E8110E1E0}" presName="Accent1" presStyleLbl="node1" presStyleIdx="0" presStyleCnt="13"/>
      <dgm:spPr/>
    </dgm:pt>
    <dgm:pt modelId="{F0E371B4-9541-45BC-AFE5-1B4B9D0023FA}" type="pres">
      <dgm:prSet presAssocID="{3BF20913-8DA6-4387-8B62-406E8110E1E0}" presName="Accent2" presStyleLbl="node1" presStyleIdx="1" presStyleCnt="13"/>
      <dgm:spPr/>
    </dgm:pt>
    <dgm:pt modelId="{89ADBCCB-7651-4609-A5A2-263C10A3A474}" type="pres">
      <dgm:prSet presAssocID="{3BF20913-8DA6-4387-8B62-406E8110E1E0}" presName="Accent3" presStyleLbl="node1" presStyleIdx="2" presStyleCnt="13" custLinFactX="100000" custLinFactY="75821" custLinFactNeighborX="163949" custLinFactNeighborY="100000"/>
      <dgm:spPr/>
    </dgm:pt>
    <dgm:pt modelId="{41C494E8-0CBB-4813-97E6-A010B2412312}" type="pres">
      <dgm:prSet presAssocID="{3BF20913-8DA6-4387-8B62-406E8110E1E0}" presName="Accent4" presStyleLbl="node1" presStyleIdx="3" presStyleCnt="13" custLinFactNeighborX="-30027" custLinFactNeighborY="15379"/>
      <dgm:spPr/>
    </dgm:pt>
    <dgm:pt modelId="{9CE13EF7-71B7-4DC4-8ECE-5E9E37354D94}" type="pres">
      <dgm:prSet presAssocID="{3BF20913-8DA6-4387-8B62-406E8110E1E0}" presName="Accent5" presStyleLbl="node1" presStyleIdx="4" presStyleCnt="13"/>
      <dgm:spPr/>
    </dgm:pt>
    <dgm:pt modelId="{4E0E0784-56A6-44CB-B8B0-B990B40A2085}" type="pres">
      <dgm:prSet presAssocID="{3BF20913-8DA6-4387-8B62-406E8110E1E0}" presName="Accent6" presStyleLbl="node1" presStyleIdx="5" presStyleCnt="13"/>
      <dgm:spPr/>
    </dgm:pt>
    <dgm:pt modelId="{82982F53-9731-47FD-896A-49678422406C}" type="pres">
      <dgm:prSet presAssocID="{F2267F78-7A73-484C-8D57-98AE7274F49C}" presName="Child1" presStyleLbl="node1" presStyleIdx="6" presStyleCnt="13" custScaleX="173178" custScaleY="159625" custLinFactNeighborX="41243" custLinFactNeighborY="-4949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29F4878-B0E7-431E-82A9-97ABFCD53A93}" type="pres">
      <dgm:prSet presAssocID="{F2267F78-7A73-484C-8D57-98AE7274F49C}" presName="Accent7" presStyleCnt="0"/>
      <dgm:spPr/>
    </dgm:pt>
    <dgm:pt modelId="{FC2CDA96-1BC5-4A2C-BECF-58517F855E5F}" type="pres">
      <dgm:prSet presAssocID="{F2267F78-7A73-484C-8D57-98AE7274F49C}" presName="AccentHold1" presStyleLbl="node1" presStyleIdx="7" presStyleCnt="13" custLinFactNeighborX="-36517" custLinFactNeighborY="-72627"/>
      <dgm:spPr/>
    </dgm:pt>
    <dgm:pt modelId="{CA3C9EB6-2670-4977-B6AC-742BC361C650}" type="pres">
      <dgm:prSet presAssocID="{F2267F78-7A73-484C-8D57-98AE7274F49C}" presName="Accent8" presStyleCnt="0"/>
      <dgm:spPr/>
    </dgm:pt>
    <dgm:pt modelId="{CA5DA42B-52F2-47C6-B26D-62BDA7951ECF}" type="pres">
      <dgm:prSet presAssocID="{F2267F78-7A73-484C-8D57-98AE7274F49C}" presName="AccentHold2" presStyleLbl="node1" presStyleIdx="8" presStyleCnt="13"/>
      <dgm:spPr/>
    </dgm:pt>
    <dgm:pt modelId="{0EA410A4-32AA-470D-975A-AFDF947CC55D}" type="pres">
      <dgm:prSet presAssocID="{23906C99-F6DD-4DB1-98FD-9D3A85C9C215}" presName="Child2" presStyleLbl="node1" presStyleIdx="9" presStyleCnt="13" custScaleX="141153" custScaleY="129670" custLinFactNeighborX="-45815" custLinFactNeighborY="-224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295615B-F4D4-46BB-B8DC-AE275CF8D391}" type="pres">
      <dgm:prSet presAssocID="{23906C99-F6DD-4DB1-98FD-9D3A85C9C215}" presName="Accent9" presStyleCnt="0"/>
      <dgm:spPr/>
    </dgm:pt>
    <dgm:pt modelId="{0A96DD64-8B06-4A7C-857B-CEC60B71C8FD}" type="pres">
      <dgm:prSet presAssocID="{23906C99-F6DD-4DB1-98FD-9D3A85C9C215}" presName="AccentHold1" presStyleLbl="node1" presStyleIdx="10" presStyleCnt="13" custLinFactX="75724" custLinFactY="238025" custLinFactNeighborX="100000" custLinFactNeighborY="300000"/>
      <dgm:spPr/>
    </dgm:pt>
    <dgm:pt modelId="{CCCE81C5-AA81-4DC0-B4C9-AFFD0EDDF540}" type="pres">
      <dgm:prSet presAssocID="{23906C99-F6DD-4DB1-98FD-9D3A85C9C215}" presName="Accent10" presStyleCnt="0"/>
      <dgm:spPr/>
    </dgm:pt>
    <dgm:pt modelId="{9B47CC59-5375-461F-B490-2CDE21DFCED3}" type="pres">
      <dgm:prSet presAssocID="{23906C99-F6DD-4DB1-98FD-9D3A85C9C215}" presName="AccentHold2" presStyleLbl="node1" presStyleIdx="11" presStyleCnt="13"/>
      <dgm:spPr/>
    </dgm:pt>
    <dgm:pt modelId="{6D410036-246D-441A-B24A-83CCA2D98FCC}" type="pres">
      <dgm:prSet presAssocID="{23906C99-F6DD-4DB1-98FD-9D3A85C9C215}" presName="Accent11" presStyleCnt="0"/>
      <dgm:spPr/>
    </dgm:pt>
    <dgm:pt modelId="{35A5AA03-981A-43AC-B42A-1B5E99DC23A6}" type="pres">
      <dgm:prSet presAssocID="{23906C99-F6DD-4DB1-98FD-9D3A85C9C215}" presName="AccentHold3" presStyleLbl="node1" presStyleIdx="12" presStyleCnt="13"/>
      <dgm:spPr/>
    </dgm:pt>
  </dgm:ptLst>
  <dgm:cxnLst>
    <dgm:cxn modelId="{43F666FA-C687-4287-9E2C-05B108DD0CA7}" srcId="{3BF20913-8DA6-4387-8B62-406E8110E1E0}" destId="{F2267F78-7A73-484C-8D57-98AE7274F49C}" srcOrd="0" destOrd="0" parTransId="{6DC9FC77-3E46-4001-8C96-730EB8FDBADE}" sibTransId="{424FA33B-34AD-475A-BCA5-45DFB3529AAC}"/>
    <dgm:cxn modelId="{30CB663B-17DF-41DC-868B-95AAF56316E0}" srcId="{3BF20913-8DA6-4387-8B62-406E8110E1E0}" destId="{23906C99-F6DD-4DB1-98FD-9D3A85C9C215}" srcOrd="1" destOrd="0" parTransId="{D54228D7-C11F-4D1D-A2BD-B11A06A39AAD}" sibTransId="{B7AB6035-24E7-4399-89B8-1D1CDF0A50E3}"/>
    <dgm:cxn modelId="{F747927C-B67E-45AA-B01B-FA1BFE458E0C}" type="presOf" srcId="{23906C99-F6DD-4DB1-98FD-9D3A85C9C215}" destId="{0EA410A4-32AA-470D-975A-AFDF947CC55D}" srcOrd="0" destOrd="0" presId="urn:microsoft.com/office/officeart/2009/3/layout/CircleRelationship"/>
    <dgm:cxn modelId="{D775A0F5-70DA-41DA-A4E4-1E2809896D6E}" srcId="{D8FF188D-03CE-48EB-A85E-709B8649DE6C}" destId="{3BF20913-8DA6-4387-8B62-406E8110E1E0}" srcOrd="0" destOrd="0" parTransId="{3EA5EA52-D6FD-4968-A430-9A3162C0A691}" sibTransId="{7D8CF91E-D3AC-4F05-82AF-54AA1AA707F0}"/>
    <dgm:cxn modelId="{BB3BC41C-33A8-412C-95E9-26986127B506}" type="presOf" srcId="{F2267F78-7A73-484C-8D57-98AE7274F49C}" destId="{82982F53-9731-47FD-896A-49678422406C}" srcOrd="0" destOrd="0" presId="urn:microsoft.com/office/officeart/2009/3/layout/CircleRelationship"/>
    <dgm:cxn modelId="{A763B61E-BA3F-43B3-B476-42F68E6EAF01}" type="presOf" srcId="{D8FF188D-03CE-48EB-A85E-709B8649DE6C}" destId="{1BF543BE-D244-4A94-B114-C61DD1A041FF}" srcOrd="0" destOrd="0" presId="urn:microsoft.com/office/officeart/2009/3/layout/CircleRelationship"/>
    <dgm:cxn modelId="{6EE43BE3-9644-473B-AB3B-5F95022C4A0B}" type="presOf" srcId="{3BF20913-8DA6-4387-8B62-406E8110E1E0}" destId="{64E27ACF-32D1-495F-BACA-F6B3A91411CD}" srcOrd="0" destOrd="0" presId="urn:microsoft.com/office/officeart/2009/3/layout/CircleRelationship"/>
    <dgm:cxn modelId="{2FAD7F73-2BB5-4607-BF0C-21639D1EC157}" type="presParOf" srcId="{1BF543BE-D244-4A94-B114-C61DD1A041FF}" destId="{64E27ACF-32D1-495F-BACA-F6B3A91411CD}" srcOrd="0" destOrd="0" presId="urn:microsoft.com/office/officeart/2009/3/layout/CircleRelationship"/>
    <dgm:cxn modelId="{54970FD0-4681-4B0F-838B-6CAE37F44160}" type="presParOf" srcId="{1BF543BE-D244-4A94-B114-C61DD1A041FF}" destId="{8C11EC78-C191-4481-A1D4-69707B21CD21}" srcOrd="1" destOrd="0" presId="urn:microsoft.com/office/officeart/2009/3/layout/CircleRelationship"/>
    <dgm:cxn modelId="{A0D16985-B0C3-4D32-8F1D-F1FF8D01DE27}" type="presParOf" srcId="{1BF543BE-D244-4A94-B114-C61DD1A041FF}" destId="{F0E371B4-9541-45BC-AFE5-1B4B9D0023FA}" srcOrd="2" destOrd="0" presId="urn:microsoft.com/office/officeart/2009/3/layout/CircleRelationship"/>
    <dgm:cxn modelId="{D38F8083-3AEF-433F-9CFA-A879A1E34A9F}" type="presParOf" srcId="{1BF543BE-D244-4A94-B114-C61DD1A041FF}" destId="{89ADBCCB-7651-4609-A5A2-263C10A3A474}" srcOrd="3" destOrd="0" presId="urn:microsoft.com/office/officeart/2009/3/layout/CircleRelationship"/>
    <dgm:cxn modelId="{148DA02F-4E9E-4AB0-AD25-5284D697C2E9}" type="presParOf" srcId="{1BF543BE-D244-4A94-B114-C61DD1A041FF}" destId="{41C494E8-0CBB-4813-97E6-A010B2412312}" srcOrd="4" destOrd="0" presId="urn:microsoft.com/office/officeart/2009/3/layout/CircleRelationship"/>
    <dgm:cxn modelId="{94CEB8B4-4105-46E4-AE96-A99EF866D436}" type="presParOf" srcId="{1BF543BE-D244-4A94-B114-C61DD1A041FF}" destId="{9CE13EF7-71B7-4DC4-8ECE-5E9E37354D94}" srcOrd="5" destOrd="0" presId="urn:microsoft.com/office/officeart/2009/3/layout/CircleRelationship"/>
    <dgm:cxn modelId="{38B65673-6515-4A40-A079-FF07FBD09372}" type="presParOf" srcId="{1BF543BE-D244-4A94-B114-C61DD1A041FF}" destId="{4E0E0784-56A6-44CB-B8B0-B990B40A2085}" srcOrd="6" destOrd="0" presId="urn:microsoft.com/office/officeart/2009/3/layout/CircleRelationship"/>
    <dgm:cxn modelId="{3C2BE9A0-5B0A-4428-A8F1-52A7AD697C7D}" type="presParOf" srcId="{1BF543BE-D244-4A94-B114-C61DD1A041FF}" destId="{82982F53-9731-47FD-896A-49678422406C}" srcOrd="7" destOrd="0" presId="urn:microsoft.com/office/officeart/2009/3/layout/CircleRelationship"/>
    <dgm:cxn modelId="{DE2B25BB-DBEF-4452-9662-F820742A009C}" type="presParOf" srcId="{1BF543BE-D244-4A94-B114-C61DD1A041FF}" destId="{329F4878-B0E7-431E-82A9-97ABFCD53A93}" srcOrd="8" destOrd="0" presId="urn:microsoft.com/office/officeart/2009/3/layout/CircleRelationship"/>
    <dgm:cxn modelId="{B1F3708B-8C5A-449F-8CAD-0AD535EAFA0A}" type="presParOf" srcId="{329F4878-B0E7-431E-82A9-97ABFCD53A93}" destId="{FC2CDA96-1BC5-4A2C-BECF-58517F855E5F}" srcOrd="0" destOrd="0" presId="urn:microsoft.com/office/officeart/2009/3/layout/CircleRelationship"/>
    <dgm:cxn modelId="{C901145D-2FF9-4979-8FB7-8DBA6EFD3A58}" type="presParOf" srcId="{1BF543BE-D244-4A94-B114-C61DD1A041FF}" destId="{CA3C9EB6-2670-4977-B6AC-742BC361C650}" srcOrd="9" destOrd="0" presId="urn:microsoft.com/office/officeart/2009/3/layout/CircleRelationship"/>
    <dgm:cxn modelId="{2CEF068F-B13E-4A4F-94F1-B29CB1C507CE}" type="presParOf" srcId="{CA3C9EB6-2670-4977-B6AC-742BC361C650}" destId="{CA5DA42B-52F2-47C6-B26D-62BDA7951ECF}" srcOrd="0" destOrd="0" presId="urn:microsoft.com/office/officeart/2009/3/layout/CircleRelationship"/>
    <dgm:cxn modelId="{8A4A64E4-CE75-4181-B2DF-6761D13A1340}" type="presParOf" srcId="{1BF543BE-D244-4A94-B114-C61DD1A041FF}" destId="{0EA410A4-32AA-470D-975A-AFDF947CC55D}" srcOrd="10" destOrd="0" presId="urn:microsoft.com/office/officeart/2009/3/layout/CircleRelationship"/>
    <dgm:cxn modelId="{A9933CE8-0E09-4723-8B5E-5EFD0E3BAEA7}" type="presParOf" srcId="{1BF543BE-D244-4A94-B114-C61DD1A041FF}" destId="{D295615B-F4D4-46BB-B8DC-AE275CF8D391}" srcOrd="11" destOrd="0" presId="urn:microsoft.com/office/officeart/2009/3/layout/CircleRelationship"/>
    <dgm:cxn modelId="{9F5AA956-7F24-4C53-B03C-67CC3734EA04}" type="presParOf" srcId="{D295615B-F4D4-46BB-B8DC-AE275CF8D391}" destId="{0A96DD64-8B06-4A7C-857B-CEC60B71C8FD}" srcOrd="0" destOrd="0" presId="urn:microsoft.com/office/officeart/2009/3/layout/CircleRelationship"/>
    <dgm:cxn modelId="{DD8676AC-FD13-410A-A5F3-DD3EDDA8D32C}" type="presParOf" srcId="{1BF543BE-D244-4A94-B114-C61DD1A041FF}" destId="{CCCE81C5-AA81-4DC0-B4C9-AFFD0EDDF540}" srcOrd="12" destOrd="0" presId="urn:microsoft.com/office/officeart/2009/3/layout/CircleRelationship"/>
    <dgm:cxn modelId="{31D6A54F-3EC0-4ABC-A0F0-0BE62EBC2FDA}" type="presParOf" srcId="{CCCE81C5-AA81-4DC0-B4C9-AFFD0EDDF540}" destId="{9B47CC59-5375-461F-B490-2CDE21DFCED3}" srcOrd="0" destOrd="0" presId="urn:microsoft.com/office/officeart/2009/3/layout/CircleRelationship"/>
    <dgm:cxn modelId="{9E5FC678-0038-4568-A081-D622B5B40EB1}" type="presParOf" srcId="{1BF543BE-D244-4A94-B114-C61DD1A041FF}" destId="{6D410036-246D-441A-B24A-83CCA2D98FCC}" srcOrd="13" destOrd="0" presId="urn:microsoft.com/office/officeart/2009/3/layout/CircleRelationship"/>
    <dgm:cxn modelId="{CE7231A6-2BAC-4D58-B911-8F2A0CD41803}" type="presParOf" srcId="{6D410036-246D-441A-B24A-83CCA2D98FCC}" destId="{35A5AA03-981A-43AC-B42A-1B5E99DC23A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3D63A3-3D3A-4502-94D9-ADBF031F950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C39DC3-2461-4F43-90D4-A35F1E80C14C}">
      <dgm:prSet phldrT="[Текст]"/>
      <dgm:spPr/>
      <dgm:t>
        <a:bodyPr/>
        <a:lstStyle/>
        <a:p>
          <a:r>
            <a:rPr lang="ru-RU" dirty="0" smtClean="0"/>
            <a:t>Принципы подхода</a:t>
          </a:r>
          <a:endParaRPr lang="ru-RU" dirty="0"/>
        </a:p>
      </dgm:t>
    </dgm:pt>
    <dgm:pt modelId="{56EBA312-CFCA-4E54-8292-BF11D2DAB903}" type="parTrans" cxnId="{8DD778FE-F821-494E-BBEA-BD5CE0DE4524}">
      <dgm:prSet/>
      <dgm:spPr/>
      <dgm:t>
        <a:bodyPr/>
        <a:lstStyle/>
        <a:p>
          <a:endParaRPr lang="ru-RU"/>
        </a:p>
      </dgm:t>
    </dgm:pt>
    <dgm:pt modelId="{92E726FA-6C83-42E8-BFB6-4695FF1A6476}" type="sibTrans" cxnId="{8DD778FE-F821-494E-BBEA-BD5CE0DE4524}">
      <dgm:prSet/>
      <dgm:spPr/>
      <dgm:t>
        <a:bodyPr/>
        <a:lstStyle/>
        <a:p>
          <a:endParaRPr lang="ru-RU"/>
        </a:p>
      </dgm:t>
    </dgm:pt>
    <dgm:pt modelId="{5C901FB8-B3F5-4EBE-80DE-03D88568A733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/>
            <a:t>Комплиментарность</a:t>
          </a:r>
          <a:r>
            <a:rPr lang="ru-RU" sz="1600" dirty="0" smtClean="0"/>
            <a:t> показателей</a:t>
          </a:r>
          <a:endParaRPr lang="ru-RU" sz="1600" dirty="0"/>
        </a:p>
      </dgm:t>
    </dgm:pt>
    <dgm:pt modelId="{CF912B88-A950-4BD3-A467-CE9075A59F16}" type="parTrans" cxnId="{B4290732-6413-4925-B02F-8BD302BAE97A}">
      <dgm:prSet/>
      <dgm:spPr/>
      <dgm:t>
        <a:bodyPr/>
        <a:lstStyle/>
        <a:p>
          <a:endParaRPr lang="ru-RU"/>
        </a:p>
      </dgm:t>
    </dgm:pt>
    <dgm:pt modelId="{282D1D0D-B8F4-47A9-B4B4-7EB9033EF7B2}" type="sibTrans" cxnId="{B4290732-6413-4925-B02F-8BD302BAE97A}">
      <dgm:prSet/>
      <dgm:spPr/>
      <dgm:t>
        <a:bodyPr/>
        <a:lstStyle/>
        <a:p>
          <a:endParaRPr lang="ru-RU"/>
        </a:p>
      </dgm:t>
    </dgm:pt>
    <dgm:pt modelId="{38985B16-1842-4526-8AE7-AFD1F998E578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/>
            <a:t>Точечность</a:t>
          </a:r>
          <a:r>
            <a:rPr lang="ru-RU" sz="1600" dirty="0" smtClean="0"/>
            <a:t> информации</a:t>
          </a:r>
          <a:endParaRPr lang="ru-RU" sz="1600" dirty="0"/>
        </a:p>
      </dgm:t>
    </dgm:pt>
    <dgm:pt modelId="{13348484-3064-4B29-A9A3-97832E8E505E}" type="parTrans" cxnId="{394D3B5C-D588-47D4-B63B-687D82FA102C}">
      <dgm:prSet/>
      <dgm:spPr/>
      <dgm:t>
        <a:bodyPr/>
        <a:lstStyle/>
        <a:p>
          <a:endParaRPr lang="ru-RU"/>
        </a:p>
      </dgm:t>
    </dgm:pt>
    <dgm:pt modelId="{EFD75BF9-8421-4625-853D-EF38C8158DA8}" type="sibTrans" cxnId="{394D3B5C-D588-47D4-B63B-687D82FA102C}">
      <dgm:prSet/>
      <dgm:spPr/>
      <dgm:t>
        <a:bodyPr/>
        <a:lstStyle/>
        <a:p>
          <a:endParaRPr lang="ru-RU"/>
        </a:p>
      </dgm:t>
    </dgm:pt>
    <dgm:pt modelId="{A98C0670-CB16-444B-850A-F943D72F2D26}">
      <dgm:prSet phldrT="[Текст]" custT="1"/>
      <dgm:spPr/>
      <dgm:t>
        <a:bodyPr/>
        <a:lstStyle/>
        <a:p>
          <a:pPr algn="l"/>
          <a:r>
            <a:rPr lang="ru-RU" sz="2000" dirty="0" smtClean="0"/>
            <a:t>Этапы</a:t>
          </a:r>
          <a:endParaRPr lang="ru-RU" sz="2000" dirty="0"/>
        </a:p>
      </dgm:t>
    </dgm:pt>
    <dgm:pt modelId="{EFF289DA-F644-4F2A-9F64-B62110552237}" type="parTrans" cxnId="{EC35A79A-8A41-435F-B50D-3A2A86D20E9A}">
      <dgm:prSet/>
      <dgm:spPr/>
      <dgm:t>
        <a:bodyPr/>
        <a:lstStyle/>
        <a:p>
          <a:endParaRPr lang="ru-RU"/>
        </a:p>
      </dgm:t>
    </dgm:pt>
    <dgm:pt modelId="{F1FDDA9B-6FB1-4971-83FE-428B93F277CE}" type="sibTrans" cxnId="{EC35A79A-8A41-435F-B50D-3A2A86D20E9A}">
      <dgm:prSet/>
      <dgm:spPr/>
      <dgm:t>
        <a:bodyPr/>
        <a:lstStyle/>
        <a:p>
          <a:endParaRPr lang="ru-RU"/>
        </a:p>
      </dgm:t>
    </dgm:pt>
    <dgm:pt modelId="{0D57D0A3-76AC-48DE-8883-89685CEFCC6E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СФВ. Интерпретация объекта стратегического планирования</a:t>
          </a:r>
        </a:p>
      </dgm:t>
    </dgm:pt>
    <dgm:pt modelId="{718FCF49-5D8C-41CF-9A04-567D47A3F1F1}" type="parTrans" cxnId="{BCA78806-F2CD-4B04-A60A-67204B2C77EE}">
      <dgm:prSet/>
      <dgm:spPr/>
      <dgm:t>
        <a:bodyPr/>
        <a:lstStyle/>
        <a:p>
          <a:pPr algn="l"/>
          <a:endParaRPr lang="ru-RU" sz="1400"/>
        </a:p>
      </dgm:t>
    </dgm:pt>
    <dgm:pt modelId="{3C21B36E-EFFC-43B5-8E7A-443081689149}" type="sibTrans" cxnId="{BCA78806-F2CD-4B04-A60A-67204B2C77EE}">
      <dgm:prSet/>
      <dgm:spPr/>
      <dgm:t>
        <a:bodyPr/>
        <a:lstStyle/>
        <a:p>
          <a:endParaRPr lang="ru-RU"/>
        </a:p>
      </dgm:t>
    </dgm:pt>
    <dgm:pt modelId="{E56E569B-671B-4C97-BC7F-0108A5927C10}">
      <dgm:prSet phldrT="[Текст]" custT="1"/>
      <dgm:spPr/>
      <dgm:t>
        <a:bodyPr/>
        <a:lstStyle/>
        <a:p>
          <a:pPr algn="just"/>
          <a:r>
            <a:rPr lang="ru-RU" sz="1600" dirty="0" smtClean="0"/>
            <a:t>Сопоставимость</a:t>
          </a:r>
          <a:endParaRPr lang="ru-RU" sz="1600" dirty="0"/>
        </a:p>
      </dgm:t>
    </dgm:pt>
    <dgm:pt modelId="{2C816D75-A70C-4498-85A8-B3D8F4294402}" type="parTrans" cxnId="{0FA5B05E-8F33-4FBA-A343-96A9D5CC2322}">
      <dgm:prSet/>
      <dgm:spPr/>
      <dgm:t>
        <a:bodyPr/>
        <a:lstStyle/>
        <a:p>
          <a:endParaRPr lang="ru-RU"/>
        </a:p>
      </dgm:t>
    </dgm:pt>
    <dgm:pt modelId="{351CE042-B46C-46DF-8D32-11743239DB0D}" type="sibTrans" cxnId="{0FA5B05E-8F33-4FBA-A343-96A9D5CC2322}">
      <dgm:prSet/>
      <dgm:spPr/>
      <dgm:t>
        <a:bodyPr/>
        <a:lstStyle/>
        <a:p>
          <a:endParaRPr lang="ru-RU"/>
        </a:p>
      </dgm:t>
    </dgm:pt>
    <dgm:pt modelId="{5AA8EA83-ED8B-4DE0-8CE1-9FA1A15BE063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/>
            <a:t>Когнитивность</a:t>
          </a:r>
          <a:r>
            <a:rPr lang="ru-RU" sz="1600" dirty="0" smtClean="0"/>
            <a:t> изложения</a:t>
          </a:r>
          <a:endParaRPr lang="ru-RU" sz="1600" dirty="0"/>
        </a:p>
      </dgm:t>
    </dgm:pt>
    <dgm:pt modelId="{E5072BF1-6614-402A-AC9D-EC8B2BDF3F96}" type="parTrans" cxnId="{5CD9DE33-5346-4237-BE3F-FA0A5A0AFE84}">
      <dgm:prSet/>
      <dgm:spPr/>
      <dgm:t>
        <a:bodyPr/>
        <a:lstStyle/>
        <a:p>
          <a:endParaRPr lang="ru-RU"/>
        </a:p>
      </dgm:t>
    </dgm:pt>
    <dgm:pt modelId="{4D82FD52-BC87-41CB-836E-BE2F1610CF70}" type="sibTrans" cxnId="{5CD9DE33-5346-4237-BE3F-FA0A5A0AFE84}">
      <dgm:prSet/>
      <dgm:spPr/>
      <dgm:t>
        <a:bodyPr/>
        <a:lstStyle/>
        <a:p>
          <a:endParaRPr lang="ru-RU"/>
        </a:p>
      </dgm:t>
    </dgm:pt>
    <dgm:pt modelId="{B3A0E1F9-30F6-40D7-AA33-2DD92A034FC0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Регулярность обновления</a:t>
          </a:r>
          <a:endParaRPr lang="ru-RU" sz="1600" dirty="0"/>
        </a:p>
      </dgm:t>
    </dgm:pt>
    <dgm:pt modelId="{C59B0C8D-D915-4DB9-868D-48D6551AA2B6}" type="parTrans" cxnId="{6E33DAE3-B5A1-4B50-8BF5-CC40128A05D6}">
      <dgm:prSet/>
      <dgm:spPr/>
      <dgm:t>
        <a:bodyPr/>
        <a:lstStyle/>
        <a:p>
          <a:endParaRPr lang="ru-RU"/>
        </a:p>
      </dgm:t>
    </dgm:pt>
    <dgm:pt modelId="{EA8E3B27-5584-4AC5-B9B0-D5008607C6CE}" type="sibTrans" cxnId="{6E33DAE3-B5A1-4B50-8BF5-CC40128A05D6}">
      <dgm:prSet/>
      <dgm:spPr/>
      <dgm:t>
        <a:bodyPr/>
        <a:lstStyle/>
        <a:p>
          <a:endParaRPr lang="ru-RU"/>
        </a:p>
      </dgm:t>
    </dgm:pt>
    <dgm:pt modelId="{5F95617B-DE66-484A-84CC-C9E22160DEB2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Операционная погружённость</a:t>
          </a:r>
          <a:endParaRPr lang="ru-RU" sz="1600" dirty="0"/>
        </a:p>
      </dgm:t>
    </dgm:pt>
    <dgm:pt modelId="{1683113E-7E78-4513-A0DB-C9AD3EE7B051}" type="parTrans" cxnId="{A99467B5-2973-4BA8-B6BE-5A5A816B44DA}">
      <dgm:prSet/>
      <dgm:spPr/>
      <dgm:t>
        <a:bodyPr/>
        <a:lstStyle/>
        <a:p>
          <a:endParaRPr lang="ru-RU"/>
        </a:p>
      </dgm:t>
    </dgm:pt>
    <dgm:pt modelId="{A9DD93B9-7E99-407E-A603-93B208FFBA84}" type="sibTrans" cxnId="{A99467B5-2973-4BA8-B6BE-5A5A816B44DA}">
      <dgm:prSet/>
      <dgm:spPr/>
      <dgm:t>
        <a:bodyPr/>
        <a:lstStyle/>
        <a:p>
          <a:endParaRPr lang="ru-RU"/>
        </a:p>
      </dgm:t>
    </dgm:pt>
    <dgm:pt modelId="{DA4C1265-340E-4913-BD56-54D0817D359B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Компетентность исполнителей</a:t>
          </a:r>
          <a:endParaRPr lang="ru-RU" sz="1600" dirty="0"/>
        </a:p>
      </dgm:t>
    </dgm:pt>
    <dgm:pt modelId="{EF00F56B-C70E-4887-BD7A-9B66164BECAD}" type="parTrans" cxnId="{DAC7298E-12F1-4E29-9050-34843428D3FC}">
      <dgm:prSet/>
      <dgm:spPr/>
      <dgm:t>
        <a:bodyPr/>
        <a:lstStyle/>
        <a:p>
          <a:endParaRPr lang="ru-RU"/>
        </a:p>
      </dgm:t>
    </dgm:pt>
    <dgm:pt modelId="{65B410D5-FF8E-48BF-8ED6-5A8B04A232F6}" type="sibTrans" cxnId="{DAC7298E-12F1-4E29-9050-34843428D3FC}">
      <dgm:prSet/>
      <dgm:spPr/>
      <dgm:t>
        <a:bodyPr/>
        <a:lstStyle/>
        <a:p>
          <a:endParaRPr lang="ru-RU"/>
        </a:p>
      </dgm:t>
    </dgm:pt>
    <dgm:pt modelId="{D5EF361B-8E48-4B00-9B70-A813C1595341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R="0" algn="l" eaLnBrk="1" fontAlgn="auto" latinLnBrk="0" hangingPunct="1">
            <a:buClrTx/>
            <a:buSzTx/>
            <a:buFontTx/>
            <a:tabLst/>
            <a:defRPr/>
          </a:pPr>
          <a:r>
            <a:rPr lang="ru-RU" sz="1600" dirty="0" smtClean="0"/>
            <a:t>Закрепление в рутинах</a:t>
          </a:r>
          <a:endParaRPr lang="ru-RU" sz="800" dirty="0"/>
        </a:p>
      </dgm:t>
    </dgm:pt>
    <dgm:pt modelId="{B1FA04C5-6B1D-4EFF-A653-9E0A8F7A6D5F}" type="parTrans" cxnId="{A5F28507-4027-4DDE-8C8F-8F6FBFA54B8F}">
      <dgm:prSet/>
      <dgm:spPr/>
      <dgm:t>
        <a:bodyPr/>
        <a:lstStyle/>
        <a:p>
          <a:endParaRPr lang="ru-RU"/>
        </a:p>
      </dgm:t>
    </dgm:pt>
    <dgm:pt modelId="{A45DAEE3-820A-443B-9B59-3D89A824EE68}" type="sibTrans" cxnId="{A5F28507-4027-4DDE-8C8F-8F6FBFA54B8F}">
      <dgm:prSet/>
      <dgm:spPr/>
      <dgm:t>
        <a:bodyPr/>
        <a:lstStyle/>
        <a:p>
          <a:endParaRPr lang="ru-RU"/>
        </a:p>
      </dgm:t>
    </dgm:pt>
    <dgm:pt modelId="{9B2F2CCB-2D16-4E68-B0D6-8E97D0A13DD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СФВ. Анализ, оценка и описание показателей</a:t>
          </a:r>
        </a:p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F794FE74-716F-4812-9C0E-3CB093D2DFA8}" type="parTrans" cxnId="{CA2EED7F-FF00-452B-B5CE-E5694CE160D6}">
      <dgm:prSet/>
      <dgm:spPr/>
      <dgm:t>
        <a:bodyPr/>
        <a:lstStyle/>
        <a:p>
          <a:pPr algn="l"/>
          <a:endParaRPr lang="ru-RU" sz="1400"/>
        </a:p>
      </dgm:t>
    </dgm:pt>
    <dgm:pt modelId="{27A8D726-3EF9-418E-AA7A-F78AC330585E}" type="sibTrans" cxnId="{CA2EED7F-FF00-452B-B5CE-E5694CE160D6}">
      <dgm:prSet/>
      <dgm:spPr/>
      <dgm:t>
        <a:bodyPr/>
        <a:lstStyle/>
        <a:p>
          <a:endParaRPr lang="ru-RU"/>
        </a:p>
      </dgm:t>
    </dgm:pt>
    <dgm:pt modelId="{CD722E5A-9180-428F-BD6A-50D343306BBC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СРВ. Регулярный сбор данных в регионе </a:t>
          </a:r>
        </a:p>
        <a:p>
          <a:pPr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E28585CC-002C-4545-95EE-D4E9C1BBF9C2}" type="parTrans" cxnId="{D297DCFE-6A0A-4FC5-9786-75279941ADE5}">
      <dgm:prSet/>
      <dgm:spPr/>
      <dgm:t>
        <a:bodyPr/>
        <a:lstStyle/>
        <a:p>
          <a:pPr algn="l"/>
          <a:endParaRPr lang="ru-RU" sz="1400"/>
        </a:p>
      </dgm:t>
    </dgm:pt>
    <dgm:pt modelId="{6B03F8CD-A5BA-44E4-B5E1-0C53223A4F74}" type="sibTrans" cxnId="{D297DCFE-6A0A-4FC5-9786-75279941ADE5}">
      <dgm:prSet/>
      <dgm:spPr/>
      <dgm:t>
        <a:bodyPr/>
        <a:lstStyle/>
        <a:p>
          <a:endParaRPr lang="ru-RU"/>
        </a:p>
      </dgm:t>
    </dgm:pt>
    <dgm:pt modelId="{4F3ECE01-C5A2-4DDD-BF04-DC601D7C697A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СФВ, СРВ. Формирование устойчивых, низко бюрократизированных рутин, формирование оперативных прогнозных заключений на уровне региона, накопление данных </a:t>
          </a:r>
        </a:p>
        <a:p>
          <a:pPr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EA2536E3-6FDD-488E-9685-0D2B2F603E38}" type="parTrans" cxnId="{CB20520C-5FF3-4860-B5CD-60127BB476F6}">
      <dgm:prSet/>
      <dgm:spPr/>
      <dgm:t>
        <a:bodyPr/>
        <a:lstStyle/>
        <a:p>
          <a:pPr algn="l"/>
          <a:endParaRPr lang="ru-RU" sz="1400"/>
        </a:p>
      </dgm:t>
    </dgm:pt>
    <dgm:pt modelId="{014310C5-86CA-42A0-8632-4C4CCD436CE5}" type="sibTrans" cxnId="{CB20520C-5FF3-4860-B5CD-60127BB476F6}">
      <dgm:prSet/>
      <dgm:spPr/>
      <dgm:t>
        <a:bodyPr/>
        <a:lstStyle/>
        <a:p>
          <a:endParaRPr lang="ru-RU"/>
        </a:p>
      </dgm:t>
    </dgm:pt>
    <dgm:pt modelId="{F55DB705-78DA-4DBE-8634-5F08F6B1F13F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СФВ. Расчёт интегральной характеристики состояния </a:t>
          </a:r>
        </a:p>
        <a:p>
          <a:pPr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67B04500-244B-4E93-A54E-09867F07D104}" type="parTrans" cxnId="{2A698F5C-D952-4062-A823-1392E63AD81F}">
      <dgm:prSet/>
      <dgm:spPr/>
      <dgm:t>
        <a:bodyPr/>
        <a:lstStyle/>
        <a:p>
          <a:pPr algn="l"/>
          <a:endParaRPr lang="ru-RU" sz="1400"/>
        </a:p>
      </dgm:t>
    </dgm:pt>
    <dgm:pt modelId="{B8E28B78-31BF-4872-B143-F3DA3B8CF0BF}" type="sibTrans" cxnId="{2A698F5C-D952-4062-A823-1392E63AD81F}">
      <dgm:prSet/>
      <dgm:spPr/>
      <dgm:t>
        <a:bodyPr/>
        <a:lstStyle/>
        <a:p>
          <a:endParaRPr lang="ru-RU"/>
        </a:p>
      </dgm:t>
    </dgm:pt>
    <dgm:pt modelId="{0A1B6128-1465-4784-A4EB-99C59105801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СФВ. Анализ индексов регионов аутсайдеров и системы показателей с последующим выявлением проблемных зон</a:t>
          </a:r>
        </a:p>
        <a:p>
          <a:pPr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9D8EA216-4A14-4197-A2BF-13053B881FB3}" type="parTrans" cxnId="{60C79B4C-76AE-4E58-89FF-C8D44743ECC0}">
      <dgm:prSet/>
      <dgm:spPr/>
      <dgm:t>
        <a:bodyPr/>
        <a:lstStyle/>
        <a:p>
          <a:pPr algn="l"/>
          <a:endParaRPr lang="ru-RU" sz="1400"/>
        </a:p>
      </dgm:t>
    </dgm:pt>
    <dgm:pt modelId="{CBD74CFA-6E96-493A-81C6-8B317CE8DAF2}" type="sibTrans" cxnId="{60C79B4C-76AE-4E58-89FF-C8D44743ECC0}">
      <dgm:prSet/>
      <dgm:spPr/>
      <dgm:t>
        <a:bodyPr/>
        <a:lstStyle/>
        <a:p>
          <a:endParaRPr lang="ru-RU"/>
        </a:p>
      </dgm:t>
    </dgm:pt>
    <dgm:pt modelId="{6669230F-12F6-427E-A0F1-F503940CAA6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СФВ. Распределение зон ответственности по уровням управления, формирование «обратного управленческого сигнала»</a:t>
          </a:r>
        </a:p>
        <a:p>
          <a:pPr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0B2A8D9F-2780-45EA-91FA-FC46A87E069D}" type="parTrans" cxnId="{348A919A-B99A-47F7-9927-52D4C8803C36}">
      <dgm:prSet/>
      <dgm:spPr/>
      <dgm:t>
        <a:bodyPr/>
        <a:lstStyle/>
        <a:p>
          <a:pPr algn="l"/>
          <a:endParaRPr lang="ru-RU" sz="1400"/>
        </a:p>
      </dgm:t>
    </dgm:pt>
    <dgm:pt modelId="{75DB346D-D050-4615-A3A0-3669F085E832}" type="sibTrans" cxnId="{348A919A-B99A-47F7-9927-52D4C8803C36}">
      <dgm:prSet/>
      <dgm:spPr/>
      <dgm:t>
        <a:bodyPr/>
        <a:lstStyle/>
        <a:p>
          <a:endParaRPr lang="ru-RU"/>
        </a:p>
      </dgm:t>
    </dgm:pt>
    <dgm:pt modelId="{E64DE7BD-1496-4134-9063-79C0B3BDFA59}" type="pres">
      <dgm:prSet presAssocID="{8D3D63A3-3D3A-4502-94D9-ADBF031F95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F132F0-3D08-4E87-B080-3B6D2BE98B7F}" type="pres">
      <dgm:prSet presAssocID="{5BC39DC3-2461-4F43-90D4-A35F1E80C14C}" presName="root" presStyleCnt="0"/>
      <dgm:spPr/>
    </dgm:pt>
    <dgm:pt modelId="{C48AED6F-BBDD-430C-95AC-B5394C16137F}" type="pres">
      <dgm:prSet presAssocID="{5BC39DC3-2461-4F43-90D4-A35F1E80C14C}" presName="rootComposite" presStyleCnt="0"/>
      <dgm:spPr/>
    </dgm:pt>
    <dgm:pt modelId="{27F17B3C-6006-4AAF-B45B-4B2BA65548DC}" type="pres">
      <dgm:prSet presAssocID="{5BC39DC3-2461-4F43-90D4-A35F1E80C14C}" presName="rootText" presStyleLbl="node1" presStyleIdx="0" presStyleCnt="2" custScaleX="465802" custLinFactNeighborX="-95402"/>
      <dgm:spPr/>
      <dgm:t>
        <a:bodyPr/>
        <a:lstStyle/>
        <a:p>
          <a:endParaRPr lang="ru-RU"/>
        </a:p>
      </dgm:t>
    </dgm:pt>
    <dgm:pt modelId="{F6E61B56-9CE1-4B79-910B-F14E981F4874}" type="pres">
      <dgm:prSet presAssocID="{5BC39DC3-2461-4F43-90D4-A35F1E80C14C}" presName="rootConnector" presStyleLbl="node1" presStyleIdx="0" presStyleCnt="2"/>
      <dgm:spPr/>
      <dgm:t>
        <a:bodyPr/>
        <a:lstStyle/>
        <a:p>
          <a:endParaRPr lang="ru-RU"/>
        </a:p>
      </dgm:t>
    </dgm:pt>
    <dgm:pt modelId="{7E3E20C9-D316-4E7B-95D3-1B7CBC5AE590}" type="pres">
      <dgm:prSet presAssocID="{5BC39DC3-2461-4F43-90D4-A35F1E80C14C}" presName="childShape" presStyleCnt="0"/>
      <dgm:spPr/>
    </dgm:pt>
    <dgm:pt modelId="{380C6FB1-FFE6-4301-9B73-0F0601B6DF27}" type="pres">
      <dgm:prSet presAssocID="{CF912B88-A950-4BD3-A467-CE9075A59F16}" presName="Name13" presStyleLbl="parChTrans1D2" presStyleIdx="0" presStyleCnt="15"/>
      <dgm:spPr/>
      <dgm:t>
        <a:bodyPr/>
        <a:lstStyle/>
        <a:p>
          <a:endParaRPr lang="ru-RU"/>
        </a:p>
      </dgm:t>
    </dgm:pt>
    <dgm:pt modelId="{DF2CC164-EE47-4FDD-B7F4-39D02957473D}" type="pres">
      <dgm:prSet presAssocID="{5C901FB8-B3F5-4EBE-80DE-03D88568A733}" presName="childText" presStyleLbl="bgAcc1" presStyleIdx="0" presStyleCnt="15" custScaleX="571002" custLinFactNeighborX="-56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3735C-C0B1-4E48-B5B8-5EE302751818}" type="pres">
      <dgm:prSet presAssocID="{13348484-3064-4B29-A9A3-97832E8E505E}" presName="Name13" presStyleLbl="parChTrans1D2" presStyleIdx="1" presStyleCnt="15"/>
      <dgm:spPr/>
      <dgm:t>
        <a:bodyPr/>
        <a:lstStyle/>
        <a:p>
          <a:endParaRPr lang="ru-RU"/>
        </a:p>
      </dgm:t>
    </dgm:pt>
    <dgm:pt modelId="{B2C5306A-9B39-4832-8A57-3A7E315F8BBE}" type="pres">
      <dgm:prSet presAssocID="{38985B16-1842-4526-8AE7-AFD1F998E578}" presName="childText" presStyleLbl="bgAcc1" presStyleIdx="1" presStyleCnt="15" custScaleX="571002" custLinFactNeighborX="-6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C22BF-5D3B-4D30-ACE9-FD9005381E0A}" type="pres">
      <dgm:prSet presAssocID="{2C816D75-A70C-4498-85A8-B3D8F4294402}" presName="Name13" presStyleLbl="parChTrans1D2" presStyleIdx="2" presStyleCnt="15"/>
      <dgm:spPr/>
      <dgm:t>
        <a:bodyPr/>
        <a:lstStyle/>
        <a:p>
          <a:endParaRPr lang="ru-RU"/>
        </a:p>
      </dgm:t>
    </dgm:pt>
    <dgm:pt modelId="{38A07445-25A0-428D-9E8E-BADC78C56940}" type="pres">
      <dgm:prSet presAssocID="{E56E569B-671B-4C97-BC7F-0108A5927C10}" presName="childText" presStyleLbl="bgAcc1" presStyleIdx="2" presStyleCnt="15" custScaleX="575560" custLinFactNeighborX="-6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B36EE-FF88-4183-85FA-A74260AFFF0F}" type="pres">
      <dgm:prSet presAssocID="{E5072BF1-6614-402A-AC9D-EC8B2BDF3F96}" presName="Name13" presStyleLbl="parChTrans1D2" presStyleIdx="3" presStyleCnt="15"/>
      <dgm:spPr/>
      <dgm:t>
        <a:bodyPr/>
        <a:lstStyle/>
        <a:p>
          <a:endParaRPr lang="ru-RU"/>
        </a:p>
      </dgm:t>
    </dgm:pt>
    <dgm:pt modelId="{E8241360-1905-4E89-AE59-E9078E9B2755}" type="pres">
      <dgm:prSet presAssocID="{5AA8EA83-ED8B-4DE0-8CE1-9FA1A15BE063}" presName="childText" presStyleLbl="bgAcc1" presStyleIdx="3" presStyleCnt="15" custScaleX="575560" custLinFactNeighborX="-6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2D2EE-FD84-4248-BCCD-A178F11EA97E}" type="pres">
      <dgm:prSet presAssocID="{C59B0C8D-D915-4DB9-868D-48D6551AA2B6}" presName="Name13" presStyleLbl="parChTrans1D2" presStyleIdx="4" presStyleCnt="15"/>
      <dgm:spPr/>
      <dgm:t>
        <a:bodyPr/>
        <a:lstStyle/>
        <a:p>
          <a:endParaRPr lang="ru-RU"/>
        </a:p>
      </dgm:t>
    </dgm:pt>
    <dgm:pt modelId="{AA313796-B5F9-4E95-A461-3DAE6C6AB4C9}" type="pres">
      <dgm:prSet presAssocID="{B3A0E1F9-30F6-40D7-AA33-2DD92A034FC0}" presName="childText" presStyleLbl="bgAcc1" presStyleIdx="4" presStyleCnt="15" custScaleX="575559" custLinFactNeighborX="-6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009AB-FA9D-4005-9406-E119602DFE43}" type="pres">
      <dgm:prSet presAssocID="{1683113E-7E78-4513-A0DB-C9AD3EE7B051}" presName="Name13" presStyleLbl="parChTrans1D2" presStyleIdx="5" presStyleCnt="15"/>
      <dgm:spPr/>
      <dgm:t>
        <a:bodyPr/>
        <a:lstStyle/>
        <a:p>
          <a:endParaRPr lang="ru-RU"/>
        </a:p>
      </dgm:t>
    </dgm:pt>
    <dgm:pt modelId="{C09A2D73-F923-461A-AE01-65EFECDEB177}" type="pres">
      <dgm:prSet presAssocID="{5F95617B-DE66-484A-84CC-C9E22160DEB2}" presName="childText" presStyleLbl="bgAcc1" presStyleIdx="5" presStyleCnt="15" custScaleX="572554" custLinFactNeighborX="-6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D4F46-A7CD-4CD7-AE6D-E5927428F932}" type="pres">
      <dgm:prSet presAssocID="{EF00F56B-C70E-4887-BD7A-9B66164BECAD}" presName="Name13" presStyleLbl="parChTrans1D2" presStyleIdx="6" presStyleCnt="15"/>
      <dgm:spPr/>
      <dgm:t>
        <a:bodyPr/>
        <a:lstStyle/>
        <a:p>
          <a:endParaRPr lang="ru-RU"/>
        </a:p>
      </dgm:t>
    </dgm:pt>
    <dgm:pt modelId="{746C9A83-1D7B-4135-82FD-76E231AC40FD}" type="pres">
      <dgm:prSet presAssocID="{DA4C1265-340E-4913-BD56-54D0817D359B}" presName="childText" presStyleLbl="bgAcc1" presStyleIdx="6" presStyleCnt="15" custScaleX="575560" custLinFactNeighborX="-6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D7B75-649B-42DD-A224-7DB91070DBC6}" type="pres">
      <dgm:prSet presAssocID="{B1FA04C5-6B1D-4EFF-A653-9E0A8F7A6D5F}" presName="Name13" presStyleLbl="parChTrans1D2" presStyleIdx="7" presStyleCnt="15"/>
      <dgm:spPr/>
      <dgm:t>
        <a:bodyPr/>
        <a:lstStyle/>
        <a:p>
          <a:endParaRPr lang="ru-RU"/>
        </a:p>
      </dgm:t>
    </dgm:pt>
    <dgm:pt modelId="{2662B11A-FFC1-4919-9C6A-E8E7148F4B79}" type="pres">
      <dgm:prSet presAssocID="{D5EF361B-8E48-4B00-9B70-A813C1595341}" presName="childText" presStyleLbl="bgAcc1" presStyleIdx="7" presStyleCnt="15" custScaleX="575560" custLinFactNeighborX="-6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88E7D-6DB0-45DC-B95C-1E45462ECA5D}" type="pres">
      <dgm:prSet presAssocID="{A98C0670-CB16-444B-850A-F943D72F2D26}" presName="root" presStyleCnt="0"/>
      <dgm:spPr/>
    </dgm:pt>
    <dgm:pt modelId="{DE263134-ED78-4350-B80A-087678FF498A}" type="pres">
      <dgm:prSet presAssocID="{A98C0670-CB16-444B-850A-F943D72F2D26}" presName="rootComposite" presStyleCnt="0"/>
      <dgm:spPr/>
    </dgm:pt>
    <dgm:pt modelId="{DDD57F3F-EBE6-4A88-A73D-F16E7BCFCC59}" type="pres">
      <dgm:prSet presAssocID="{A98C0670-CB16-444B-850A-F943D72F2D26}" presName="rootText" presStyleLbl="node1" presStyleIdx="1" presStyleCnt="2" custScaleX="340144" custLinFactNeighborX="-5664" custLinFactNeighborY="1573"/>
      <dgm:spPr/>
      <dgm:t>
        <a:bodyPr/>
        <a:lstStyle/>
        <a:p>
          <a:endParaRPr lang="ru-RU"/>
        </a:p>
      </dgm:t>
    </dgm:pt>
    <dgm:pt modelId="{A32A0BB5-3C92-42EE-9CD5-CCAB88BD1FDE}" type="pres">
      <dgm:prSet presAssocID="{A98C0670-CB16-444B-850A-F943D72F2D26}" presName="rootConnector" presStyleLbl="node1" presStyleIdx="1" presStyleCnt="2"/>
      <dgm:spPr/>
      <dgm:t>
        <a:bodyPr/>
        <a:lstStyle/>
        <a:p>
          <a:endParaRPr lang="ru-RU"/>
        </a:p>
      </dgm:t>
    </dgm:pt>
    <dgm:pt modelId="{99623854-7297-48C5-8E74-02D9C7E8EDAF}" type="pres">
      <dgm:prSet presAssocID="{A98C0670-CB16-444B-850A-F943D72F2D26}" presName="childShape" presStyleCnt="0"/>
      <dgm:spPr/>
    </dgm:pt>
    <dgm:pt modelId="{F867A376-B978-4013-996E-64CB1FE9A510}" type="pres">
      <dgm:prSet presAssocID="{718FCF49-5D8C-41CF-9A04-567D47A3F1F1}" presName="Name13" presStyleLbl="parChTrans1D2" presStyleIdx="8" presStyleCnt="15"/>
      <dgm:spPr/>
      <dgm:t>
        <a:bodyPr/>
        <a:lstStyle/>
        <a:p>
          <a:endParaRPr lang="ru-RU"/>
        </a:p>
      </dgm:t>
    </dgm:pt>
    <dgm:pt modelId="{05275B3F-0329-4400-931E-1AC1ADF474D2}" type="pres">
      <dgm:prSet presAssocID="{0D57D0A3-76AC-48DE-8883-89685CEFCC6E}" presName="childText" presStyleLbl="bgAcc1" presStyleIdx="8" presStyleCnt="15" custScaleX="724044" custScaleY="151865" custLinFactNeighborX="-23713" custLinFactNeighborY="-2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89F9C-0335-46FF-B22A-2873C573C38E}" type="pres">
      <dgm:prSet presAssocID="{F794FE74-716F-4812-9C0E-3CB093D2DFA8}" presName="Name13" presStyleLbl="parChTrans1D2" presStyleIdx="9" presStyleCnt="15"/>
      <dgm:spPr/>
      <dgm:t>
        <a:bodyPr/>
        <a:lstStyle/>
        <a:p>
          <a:endParaRPr lang="ru-RU"/>
        </a:p>
      </dgm:t>
    </dgm:pt>
    <dgm:pt modelId="{938ED813-3C3B-4177-AFA7-B346BFF1D187}" type="pres">
      <dgm:prSet presAssocID="{9B2F2CCB-2D16-4E68-B0D6-8E97D0A13DD8}" presName="childText" presStyleLbl="bgAcc1" presStyleIdx="9" presStyleCnt="15" custScaleX="724044" custLinFactNeighborX="-23713" custLinFactNeighborY="5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E284B-344C-49DD-80E4-0BBC2D315498}" type="pres">
      <dgm:prSet presAssocID="{E28585CC-002C-4545-95EE-D4E9C1BBF9C2}" presName="Name13" presStyleLbl="parChTrans1D2" presStyleIdx="10" presStyleCnt="15"/>
      <dgm:spPr/>
      <dgm:t>
        <a:bodyPr/>
        <a:lstStyle/>
        <a:p>
          <a:endParaRPr lang="ru-RU"/>
        </a:p>
      </dgm:t>
    </dgm:pt>
    <dgm:pt modelId="{907AC570-5BDA-4802-8CA1-FF4A63A3A520}" type="pres">
      <dgm:prSet presAssocID="{CD722E5A-9180-428F-BD6A-50D343306BBC}" presName="childText" presStyleLbl="bgAcc1" presStyleIdx="10" presStyleCnt="15" custScaleX="724044" custLinFactNeighborX="-23713" custLinFactNeighborY="16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39BCE-3CE5-4539-ACD1-07D63A86D5E6}" type="pres">
      <dgm:prSet presAssocID="{EA2536E3-6FDD-488E-9685-0D2B2F603E38}" presName="Name13" presStyleLbl="parChTrans1D2" presStyleIdx="11" presStyleCnt="15"/>
      <dgm:spPr/>
      <dgm:t>
        <a:bodyPr/>
        <a:lstStyle/>
        <a:p>
          <a:endParaRPr lang="ru-RU"/>
        </a:p>
      </dgm:t>
    </dgm:pt>
    <dgm:pt modelId="{DEC4AA30-2D17-4AE9-9F34-C6C02351F3CC}" type="pres">
      <dgm:prSet presAssocID="{4F3ECE01-C5A2-4DDD-BF04-DC601D7C697A}" presName="childText" presStyleLbl="bgAcc1" presStyleIdx="11" presStyleCnt="15" custScaleX="724044" custScaleY="253574" custLinFactNeighborX="-23713" custLinFactNeighborY="25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9D84D-4384-4305-BF47-C626C45BF25C}" type="pres">
      <dgm:prSet presAssocID="{67B04500-244B-4E93-A54E-09867F07D104}" presName="Name13" presStyleLbl="parChTrans1D2" presStyleIdx="12" presStyleCnt="15"/>
      <dgm:spPr/>
      <dgm:t>
        <a:bodyPr/>
        <a:lstStyle/>
        <a:p>
          <a:endParaRPr lang="ru-RU"/>
        </a:p>
      </dgm:t>
    </dgm:pt>
    <dgm:pt modelId="{90ED675C-1949-4CC5-A021-D48E1F2AD76A}" type="pres">
      <dgm:prSet presAssocID="{F55DB705-78DA-4DBE-8634-5F08F6B1F13F}" presName="childText" presStyleLbl="bgAcc1" presStyleIdx="12" presStyleCnt="15" custScaleX="724044" custLinFactNeighborX="-23713" custLinFactNeighborY="41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84FCA-831F-42B8-A43A-166649A01011}" type="pres">
      <dgm:prSet presAssocID="{9D8EA216-4A14-4197-A2BF-13053B881FB3}" presName="Name13" presStyleLbl="parChTrans1D2" presStyleIdx="13" presStyleCnt="15"/>
      <dgm:spPr/>
      <dgm:t>
        <a:bodyPr/>
        <a:lstStyle/>
        <a:p>
          <a:endParaRPr lang="ru-RU"/>
        </a:p>
      </dgm:t>
    </dgm:pt>
    <dgm:pt modelId="{81FEC06E-5F7D-442D-89C8-4CFD4A6B4DF0}" type="pres">
      <dgm:prSet presAssocID="{0A1B6128-1465-4784-A4EB-99C59105801D}" presName="childText" presStyleLbl="bgAcc1" presStyleIdx="13" presStyleCnt="15" custScaleX="724044" custScaleY="217862" custLinFactNeighborX="-23713" custLinFactNeighborY="53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3E39B-530C-451E-A7A6-A45BCBB61528}" type="pres">
      <dgm:prSet presAssocID="{0B2A8D9F-2780-45EA-91FA-FC46A87E069D}" presName="Name13" presStyleLbl="parChTrans1D2" presStyleIdx="14" presStyleCnt="15"/>
      <dgm:spPr/>
      <dgm:t>
        <a:bodyPr/>
        <a:lstStyle/>
        <a:p>
          <a:endParaRPr lang="ru-RU"/>
        </a:p>
      </dgm:t>
    </dgm:pt>
    <dgm:pt modelId="{7F339CD0-7853-4CCD-9BB6-8688D1D7DAD0}" type="pres">
      <dgm:prSet presAssocID="{6669230F-12F6-427E-A0F1-F503940CAA6D}" presName="childText" presStyleLbl="bgAcc1" presStyleIdx="14" presStyleCnt="15" custScaleX="724044" custScaleY="214287" custLinFactY="100000" custLinFactNeighborX="-23713" custLinFactNeighborY="142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33DAE3-B5A1-4B50-8BF5-CC40128A05D6}" srcId="{5BC39DC3-2461-4F43-90D4-A35F1E80C14C}" destId="{B3A0E1F9-30F6-40D7-AA33-2DD92A034FC0}" srcOrd="4" destOrd="0" parTransId="{C59B0C8D-D915-4DB9-868D-48D6551AA2B6}" sibTransId="{EA8E3B27-5584-4AC5-B9B0-D5008607C6CE}"/>
    <dgm:cxn modelId="{422CF09B-A1A0-44BB-A285-F1D5C57A506E}" type="presOf" srcId="{A98C0670-CB16-444B-850A-F943D72F2D26}" destId="{DDD57F3F-EBE6-4A88-A73D-F16E7BCFCC59}" srcOrd="0" destOrd="0" presId="urn:microsoft.com/office/officeart/2005/8/layout/hierarchy3"/>
    <dgm:cxn modelId="{D3EF6F80-257C-4A5C-B4E0-2B55D23578BC}" type="presOf" srcId="{9B2F2CCB-2D16-4E68-B0D6-8E97D0A13DD8}" destId="{938ED813-3C3B-4177-AFA7-B346BFF1D187}" srcOrd="0" destOrd="0" presId="urn:microsoft.com/office/officeart/2005/8/layout/hierarchy3"/>
    <dgm:cxn modelId="{C6F62C3C-BD9A-4EE5-83D4-F7B2EED7FDFB}" type="presOf" srcId="{5AA8EA83-ED8B-4DE0-8CE1-9FA1A15BE063}" destId="{E8241360-1905-4E89-AE59-E9078E9B2755}" srcOrd="0" destOrd="0" presId="urn:microsoft.com/office/officeart/2005/8/layout/hierarchy3"/>
    <dgm:cxn modelId="{A99467B5-2973-4BA8-B6BE-5A5A816B44DA}" srcId="{5BC39DC3-2461-4F43-90D4-A35F1E80C14C}" destId="{5F95617B-DE66-484A-84CC-C9E22160DEB2}" srcOrd="5" destOrd="0" parTransId="{1683113E-7E78-4513-A0DB-C9AD3EE7B051}" sibTransId="{A9DD93B9-7E99-407E-A603-93B208FFBA84}"/>
    <dgm:cxn modelId="{0FA5B05E-8F33-4FBA-A343-96A9D5CC2322}" srcId="{5BC39DC3-2461-4F43-90D4-A35F1E80C14C}" destId="{E56E569B-671B-4C97-BC7F-0108A5927C10}" srcOrd="2" destOrd="0" parTransId="{2C816D75-A70C-4498-85A8-B3D8F4294402}" sibTransId="{351CE042-B46C-46DF-8D32-11743239DB0D}"/>
    <dgm:cxn modelId="{CB318092-90A4-465F-9D41-05FF8E7CE6E5}" type="presOf" srcId="{718FCF49-5D8C-41CF-9A04-567D47A3F1F1}" destId="{F867A376-B978-4013-996E-64CB1FE9A510}" srcOrd="0" destOrd="0" presId="urn:microsoft.com/office/officeart/2005/8/layout/hierarchy3"/>
    <dgm:cxn modelId="{FA81A223-F1CC-432F-8A4B-C82A59A2872F}" type="presOf" srcId="{5BC39DC3-2461-4F43-90D4-A35F1E80C14C}" destId="{27F17B3C-6006-4AAF-B45B-4B2BA65548DC}" srcOrd="0" destOrd="0" presId="urn:microsoft.com/office/officeart/2005/8/layout/hierarchy3"/>
    <dgm:cxn modelId="{A5F28507-4027-4DDE-8C8F-8F6FBFA54B8F}" srcId="{5BC39DC3-2461-4F43-90D4-A35F1E80C14C}" destId="{D5EF361B-8E48-4B00-9B70-A813C1595341}" srcOrd="7" destOrd="0" parTransId="{B1FA04C5-6B1D-4EFF-A653-9E0A8F7A6D5F}" sibTransId="{A45DAEE3-820A-443B-9B59-3D89A824EE68}"/>
    <dgm:cxn modelId="{B726D301-4795-43B5-B330-38DE050F675F}" type="presOf" srcId="{E5072BF1-6614-402A-AC9D-EC8B2BDF3F96}" destId="{0B6B36EE-FF88-4183-85FA-A74260AFFF0F}" srcOrd="0" destOrd="0" presId="urn:microsoft.com/office/officeart/2005/8/layout/hierarchy3"/>
    <dgm:cxn modelId="{348A919A-B99A-47F7-9927-52D4C8803C36}" srcId="{A98C0670-CB16-444B-850A-F943D72F2D26}" destId="{6669230F-12F6-427E-A0F1-F503940CAA6D}" srcOrd="6" destOrd="0" parTransId="{0B2A8D9F-2780-45EA-91FA-FC46A87E069D}" sibTransId="{75DB346D-D050-4615-A3A0-3669F085E832}"/>
    <dgm:cxn modelId="{4FEABFD6-FED0-412E-AC74-0D10BEAF480B}" type="presOf" srcId="{13348484-3064-4B29-A9A3-97832E8E505E}" destId="{ADB3735C-C0B1-4E48-B5B8-5EE302751818}" srcOrd="0" destOrd="0" presId="urn:microsoft.com/office/officeart/2005/8/layout/hierarchy3"/>
    <dgm:cxn modelId="{2CF90435-1722-457B-9858-BA88AAD0B0E9}" type="presOf" srcId="{9D8EA216-4A14-4197-A2BF-13053B881FB3}" destId="{A1A84FCA-831F-42B8-A43A-166649A01011}" srcOrd="0" destOrd="0" presId="urn:microsoft.com/office/officeart/2005/8/layout/hierarchy3"/>
    <dgm:cxn modelId="{394D3B5C-D588-47D4-B63B-687D82FA102C}" srcId="{5BC39DC3-2461-4F43-90D4-A35F1E80C14C}" destId="{38985B16-1842-4526-8AE7-AFD1F998E578}" srcOrd="1" destOrd="0" parTransId="{13348484-3064-4B29-A9A3-97832E8E505E}" sibTransId="{EFD75BF9-8421-4625-853D-EF38C8158DA8}"/>
    <dgm:cxn modelId="{11C92FB0-8DDC-4C0C-9591-C9D1DF2AA431}" type="presOf" srcId="{6669230F-12F6-427E-A0F1-F503940CAA6D}" destId="{7F339CD0-7853-4CCD-9BB6-8688D1D7DAD0}" srcOrd="0" destOrd="0" presId="urn:microsoft.com/office/officeart/2005/8/layout/hierarchy3"/>
    <dgm:cxn modelId="{3ECB7CDD-4BA7-413B-9656-5BB79EC660A9}" type="presOf" srcId="{5BC39DC3-2461-4F43-90D4-A35F1E80C14C}" destId="{F6E61B56-9CE1-4B79-910B-F14E981F4874}" srcOrd="1" destOrd="0" presId="urn:microsoft.com/office/officeart/2005/8/layout/hierarchy3"/>
    <dgm:cxn modelId="{B29E7F81-3894-40CD-B598-5F0885D86D68}" type="presOf" srcId="{B1FA04C5-6B1D-4EFF-A653-9E0A8F7A6D5F}" destId="{338D7B75-649B-42DD-A224-7DB91070DBC6}" srcOrd="0" destOrd="0" presId="urn:microsoft.com/office/officeart/2005/8/layout/hierarchy3"/>
    <dgm:cxn modelId="{689CDA2F-7407-4DCD-A731-1E50F5E736D8}" type="presOf" srcId="{0A1B6128-1465-4784-A4EB-99C59105801D}" destId="{81FEC06E-5F7D-442D-89C8-4CFD4A6B4DF0}" srcOrd="0" destOrd="0" presId="urn:microsoft.com/office/officeart/2005/8/layout/hierarchy3"/>
    <dgm:cxn modelId="{15A8975D-227F-43C2-8D22-AFB344515081}" type="presOf" srcId="{E28585CC-002C-4545-95EE-D4E9C1BBF9C2}" destId="{2BCE284B-344C-49DD-80E4-0BBC2D315498}" srcOrd="0" destOrd="0" presId="urn:microsoft.com/office/officeart/2005/8/layout/hierarchy3"/>
    <dgm:cxn modelId="{1C9BCFDB-C12B-4802-B804-DEA4636CB695}" type="presOf" srcId="{2C816D75-A70C-4498-85A8-B3D8F4294402}" destId="{050C22BF-5D3B-4D30-ACE9-FD9005381E0A}" srcOrd="0" destOrd="0" presId="urn:microsoft.com/office/officeart/2005/8/layout/hierarchy3"/>
    <dgm:cxn modelId="{40F35BE9-1F90-4F09-ABEE-B5990D81EDC0}" type="presOf" srcId="{A98C0670-CB16-444B-850A-F943D72F2D26}" destId="{A32A0BB5-3C92-42EE-9CD5-CCAB88BD1FDE}" srcOrd="1" destOrd="0" presId="urn:microsoft.com/office/officeart/2005/8/layout/hierarchy3"/>
    <dgm:cxn modelId="{C65AD4B5-85B8-4F1F-B094-C0E167C0C3BE}" type="presOf" srcId="{4F3ECE01-C5A2-4DDD-BF04-DC601D7C697A}" destId="{DEC4AA30-2D17-4AE9-9F34-C6C02351F3CC}" srcOrd="0" destOrd="0" presId="urn:microsoft.com/office/officeart/2005/8/layout/hierarchy3"/>
    <dgm:cxn modelId="{CA2EED7F-FF00-452B-B5CE-E5694CE160D6}" srcId="{A98C0670-CB16-444B-850A-F943D72F2D26}" destId="{9B2F2CCB-2D16-4E68-B0D6-8E97D0A13DD8}" srcOrd="1" destOrd="0" parTransId="{F794FE74-716F-4812-9C0E-3CB093D2DFA8}" sibTransId="{27A8D726-3EF9-418E-AA7A-F78AC330585E}"/>
    <dgm:cxn modelId="{62D66983-A3B5-4B82-8C7D-B5A27E5D293B}" type="presOf" srcId="{0B2A8D9F-2780-45EA-91FA-FC46A87E069D}" destId="{6103E39B-530C-451E-A7A6-A45BCBB61528}" srcOrd="0" destOrd="0" presId="urn:microsoft.com/office/officeart/2005/8/layout/hierarchy3"/>
    <dgm:cxn modelId="{17E85468-0C69-402F-8458-45814AEA2472}" type="presOf" srcId="{5C901FB8-B3F5-4EBE-80DE-03D88568A733}" destId="{DF2CC164-EE47-4FDD-B7F4-39D02957473D}" srcOrd="0" destOrd="0" presId="urn:microsoft.com/office/officeart/2005/8/layout/hierarchy3"/>
    <dgm:cxn modelId="{DAC7298E-12F1-4E29-9050-34843428D3FC}" srcId="{5BC39DC3-2461-4F43-90D4-A35F1E80C14C}" destId="{DA4C1265-340E-4913-BD56-54D0817D359B}" srcOrd="6" destOrd="0" parTransId="{EF00F56B-C70E-4887-BD7A-9B66164BECAD}" sibTransId="{65B410D5-FF8E-48BF-8ED6-5A8B04A232F6}"/>
    <dgm:cxn modelId="{A7F641E1-E110-458A-888E-B8556EF2A009}" type="presOf" srcId="{D5EF361B-8E48-4B00-9B70-A813C1595341}" destId="{2662B11A-FFC1-4919-9C6A-E8E7148F4B79}" srcOrd="0" destOrd="0" presId="urn:microsoft.com/office/officeart/2005/8/layout/hierarchy3"/>
    <dgm:cxn modelId="{BBAF0C28-7B99-4E11-B4C0-9349FF1C70E8}" type="presOf" srcId="{1683113E-7E78-4513-A0DB-C9AD3EE7B051}" destId="{C37009AB-FA9D-4005-9406-E119602DFE43}" srcOrd="0" destOrd="0" presId="urn:microsoft.com/office/officeart/2005/8/layout/hierarchy3"/>
    <dgm:cxn modelId="{18C3A5E5-0169-4D52-863D-01D5982B2DF3}" type="presOf" srcId="{F794FE74-716F-4812-9C0E-3CB093D2DFA8}" destId="{04689F9C-0335-46FF-B22A-2873C573C38E}" srcOrd="0" destOrd="0" presId="urn:microsoft.com/office/officeart/2005/8/layout/hierarchy3"/>
    <dgm:cxn modelId="{331E5F0C-A737-4625-A69B-F272B1200B6E}" type="presOf" srcId="{EF00F56B-C70E-4887-BD7A-9B66164BECAD}" destId="{78BD4F46-A7CD-4CD7-AE6D-E5927428F932}" srcOrd="0" destOrd="0" presId="urn:microsoft.com/office/officeart/2005/8/layout/hierarchy3"/>
    <dgm:cxn modelId="{3553BB5A-538D-4401-8958-77A5382CCDB5}" type="presOf" srcId="{B3A0E1F9-30F6-40D7-AA33-2DD92A034FC0}" destId="{AA313796-B5F9-4E95-A461-3DAE6C6AB4C9}" srcOrd="0" destOrd="0" presId="urn:microsoft.com/office/officeart/2005/8/layout/hierarchy3"/>
    <dgm:cxn modelId="{F739688A-758A-4997-A7ED-BC613473301D}" type="presOf" srcId="{8D3D63A3-3D3A-4502-94D9-ADBF031F9509}" destId="{E64DE7BD-1496-4134-9063-79C0B3BDFA59}" srcOrd="0" destOrd="0" presId="urn:microsoft.com/office/officeart/2005/8/layout/hierarchy3"/>
    <dgm:cxn modelId="{B4290732-6413-4925-B02F-8BD302BAE97A}" srcId="{5BC39DC3-2461-4F43-90D4-A35F1E80C14C}" destId="{5C901FB8-B3F5-4EBE-80DE-03D88568A733}" srcOrd="0" destOrd="0" parTransId="{CF912B88-A950-4BD3-A467-CE9075A59F16}" sibTransId="{282D1D0D-B8F4-47A9-B4B4-7EB9033EF7B2}"/>
    <dgm:cxn modelId="{AC4DA1AE-02D4-40A1-9DFC-605CF1D187E9}" type="presOf" srcId="{C59B0C8D-D915-4DB9-868D-48D6551AA2B6}" destId="{4802D2EE-FD84-4248-BCCD-A178F11EA97E}" srcOrd="0" destOrd="0" presId="urn:microsoft.com/office/officeart/2005/8/layout/hierarchy3"/>
    <dgm:cxn modelId="{26D74D89-1DD5-4F9F-AF3B-40441EEC6005}" type="presOf" srcId="{DA4C1265-340E-4913-BD56-54D0817D359B}" destId="{746C9A83-1D7B-4135-82FD-76E231AC40FD}" srcOrd="0" destOrd="0" presId="urn:microsoft.com/office/officeart/2005/8/layout/hierarchy3"/>
    <dgm:cxn modelId="{8DD778FE-F821-494E-BBEA-BD5CE0DE4524}" srcId="{8D3D63A3-3D3A-4502-94D9-ADBF031F9509}" destId="{5BC39DC3-2461-4F43-90D4-A35F1E80C14C}" srcOrd="0" destOrd="0" parTransId="{56EBA312-CFCA-4E54-8292-BF11D2DAB903}" sibTransId="{92E726FA-6C83-42E8-BFB6-4695FF1A6476}"/>
    <dgm:cxn modelId="{D297DCFE-6A0A-4FC5-9786-75279941ADE5}" srcId="{A98C0670-CB16-444B-850A-F943D72F2D26}" destId="{CD722E5A-9180-428F-BD6A-50D343306BBC}" srcOrd="2" destOrd="0" parTransId="{E28585CC-002C-4545-95EE-D4E9C1BBF9C2}" sibTransId="{6B03F8CD-A5BA-44E4-B5E1-0C53223A4F74}"/>
    <dgm:cxn modelId="{0DA0D16E-3652-4EBD-B5AB-56DF4C7BEBF4}" type="presOf" srcId="{CF912B88-A950-4BD3-A467-CE9075A59F16}" destId="{380C6FB1-FFE6-4301-9B73-0F0601B6DF27}" srcOrd="0" destOrd="0" presId="urn:microsoft.com/office/officeart/2005/8/layout/hierarchy3"/>
    <dgm:cxn modelId="{2A698F5C-D952-4062-A823-1392E63AD81F}" srcId="{A98C0670-CB16-444B-850A-F943D72F2D26}" destId="{F55DB705-78DA-4DBE-8634-5F08F6B1F13F}" srcOrd="4" destOrd="0" parTransId="{67B04500-244B-4E93-A54E-09867F07D104}" sibTransId="{B8E28B78-31BF-4872-B143-F3DA3B8CF0BF}"/>
    <dgm:cxn modelId="{5CD9DE33-5346-4237-BE3F-FA0A5A0AFE84}" srcId="{5BC39DC3-2461-4F43-90D4-A35F1E80C14C}" destId="{5AA8EA83-ED8B-4DE0-8CE1-9FA1A15BE063}" srcOrd="3" destOrd="0" parTransId="{E5072BF1-6614-402A-AC9D-EC8B2BDF3F96}" sibTransId="{4D82FD52-BC87-41CB-836E-BE2F1610CF70}"/>
    <dgm:cxn modelId="{EC35A79A-8A41-435F-B50D-3A2A86D20E9A}" srcId="{8D3D63A3-3D3A-4502-94D9-ADBF031F9509}" destId="{A98C0670-CB16-444B-850A-F943D72F2D26}" srcOrd="1" destOrd="0" parTransId="{EFF289DA-F644-4F2A-9F64-B62110552237}" sibTransId="{F1FDDA9B-6FB1-4971-83FE-428B93F277CE}"/>
    <dgm:cxn modelId="{C390047C-005E-4B3B-B116-A455E0858860}" type="presOf" srcId="{E56E569B-671B-4C97-BC7F-0108A5927C10}" destId="{38A07445-25A0-428D-9E8E-BADC78C56940}" srcOrd="0" destOrd="0" presId="urn:microsoft.com/office/officeart/2005/8/layout/hierarchy3"/>
    <dgm:cxn modelId="{2953682E-0EF3-4803-B199-A1F1742FB50E}" type="presOf" srcId="{38985B16-1842-4526-8AE7-AFD1F998E578}" destId="{B2C5306A-9B39-4832-8A57-3A7E315F8BBE}" srcOrd="0" destOrd="0" presId="urn:microsoft.com/office/officeart/2005/8/layout/hierarchy3"/>
    <dgm:cxn modelId="{42B25EAD-C70E-484C-B4A6-4B5EEEEAA043}" type="presOf" srcId="{EA2536E3-6FDD-488E-9685-0D2B2F603E38}" destId="{50A39BCE-3CE5-4539-ACD1-07D63A86D5E6}" srcOrd="0" destOrd="0" presId="urn:microsoft.com/office/officeart/2005/8/layout/hierarchy3"/>
    <dgm:cxn modelId="{1FBC3E81-2F1E-4A5D-A85D-6844FF610B6A}" type="presOf" srcId="{CD722E5A-9180-428F-BD6A-50D343306BBC}" destId="{907AC570-5BDA-4802-8CA1-FF4A63A3A520}" srcOrd="0" destOrd="0" presId="urn:microsoft.com/office/officeart/2005/8/layout/hierarchy3"/>
    <dgm:cxn modelId="{BCA78806-F2CD-4B04-A60A-67204B2C77EE}" srcId="{A98C0670-CB16-444B-850A-F943D72F2D26}" destId="{0D57D0A3-76AC-48DE-8883-89685CEFCC6E}" srcOrd="0" destOrd="0" parTransId="{718FCF49-5D8C-41CF-9A04-567D47A3F1F1}" sibTransId="{3C21B36E-EFFC-43B5-8E7A-443081689149}"/>
    <dgm:cxn modelId="{E0F40328-4879-4118-B7E1-2CD0BDF9E386}" type="presOf" srcId="{5F95617B-DE66-484A-84CC-C9E22160DEB2}" destId="{C09A2D73-F923-461A-AE01-65EFECDEB177}" srcOrd="0" destOrd="0" presId="urn:microsoft.com/office/officeart/2005/8/layout/hierarchy3"/>
    <dgm:cxn modelId="{CB20520C-5FF3-4860-B5CD-60127BB476F6}" srcId="{A98C0670-CB16-444B-850A-F943D72F2D26}" destId="{4F3ECE01-C5A2-4DDD-BF04-DC601D7C697A}" srcOrd="3" destOrd="0" parTransId="{EA2536E3-6FDD-488E-9685-0D2B2F603E38}" sibTransId="{014310C5-86CA-42A0-8632-4C4CCD436CE5}"/>
    <dgm:cxn modelId="{DA53B388-96CC-4A5F-96D8-8A6B297B2D60}" type="presOf" srcId="{0D57D0A3-76AC-48DE-8883-89685CEFCC6E}" destId="{05275B3F-0329-4400-931E-1AC1ADF474D2}" srcOrd="0" destOrd="0" presId="urn:microsoft.com/office/officeart/2005/8/layout/hierarchy3"/>
    <dgm:cxn modelId="{5FFCDE8E-1943-4DAC-9ECE-17E2B0A5E2B1}" type="presOf" srcId="{67B04500-244B-4E93-A54E-09867F07D104}" destId="{B0D9D84D-4384-4305-BF47-C626C45BF25C}" srcOrd="0" destOrd="0" presId="urn:microsoft.com/office/officeart/2005/8/layout/hierarchy3"/>
    <dgm:cxn modelId="{60C79B4C-76AE-4E58-89FF-C8D44743ECC0}" srcId="{A98C0670-CB16-444B-850A-F943D72F2D26}" destId="{0A1B6128-1465-4784-A4EB-99C59105801D}" srcOrd="5" destOrd="0" parTransId="{9D8EA216-4A14-4197-A2BF-13053B881FB3}" sibTransId="{CBD74CFA-6E96-493A-81C6-8B317CE8DAF2}"/>
    <dgm:cxn modelId="{3AB8578B-F863-4742-BE79-D5D24A520B1A}" type="presOf" srcId="{F55DB705-78DA-4DBE-8634-5F08F6B1F13F}" destId="{90ED675C-1949-4CC5-A021-D48E1F2AD76A}" srcOrd="0" destOrd="0" presId="urn:microsoft.com/office/officeart/2005/8/layout/hierarchy3"/>
    <dgm:cxn modelId="{69A10903-CC0B-4827-976A-9399801B39B3}" type="presParOf" srcId="{E64DE7BD-1496-4134-9063-79C0B3BDFA59}" destId="{B3F132F0-3D08-4E87-B080-3B6D2BE98B7F}" srcOrd="0" destOrd="0" presId="urn:microsoft.com/office/officeart/2005/8/layout/hierarchy3"/>
    <dgm:cxn modelId="{DE79CF6A-9505-476A-BBF7-6DE18AA86950}" type="presParOf" srcId="{B3F132F0-3D08-4E87-B080-3B6D2BE98B7F}" destId="{C48AED6F-BBDD-430C-95AC-B5394C16137F}" srcOrd="0" destOrd="0" presId="urn:microsoft.com/office/officeart/2005/8/layout/hierarchy3"/>
    <dgm:cxn modelId="{4F13B84D-D410-4EFF-8308-4AA5F2A626EA}" type="presParOf" srcId="{C48AED6F-BBDD-430C-95AC-B5394C16137F}" destId="{27F17B3C-6006-4AAF-B45B-4B2BA65548DC}" srcOrd="0" destOrd="0" presId="urn:microsoft.com/office/officeart/2005/8/layout/hierarchy3"/>
    <dgm:cxn modelId="{ADF950BF-1AA6-4940-9D31-5E037E8EDDB3}" type="presParOf" srcId="{C48AED6F-BBDD-430C-95AC-B5394C16137F}" destId="{F6E61B56-9CE1-4B79-910B-F14E981F4874}" srcOrd="1" destOrd="0" presId="urn:microsoft.com/office/officeart/2005/8/layout/hierarchy3"/>
    <dgm:cxn modelId="{104640A7-A3C0-4B35-8FF0-2EB69E8D1E24}" type="presParOf" srcId="{B3F132F0-3D08-4E87-B080-3B6D2BE98B7F}" destId="{7E3E20C9-D316-4E7B-95D3-1B7CBC5AE590}" srcOrd="1" destOrd="0" presId="urn:microsoft.com/office/officeart/2005/8/layout/hierarchy3"/>
    <dgm:cxn modelId="{63E8A96E-1B6C-4748-BBE7-7A58DB0E2949}" type="presParOf" srcId="{7E3E20C9-D316-4E7B-95D3-1B7CBC5AE590}" destId="{380C6FB1-FFE6-4301-9B73-0F0601B6DF27}" srcOrd="0" destOrd="0" presId="urn:microsoft.com/office/officeart/2005/8/layout/hierarchy3"/>
    <dgm:cxn modelId="{C6A8207B-9C03-4BED-9925-234AA2F1B453}" type="presParOf" srcId="{7E3E20C9-D316-4E7B-95D3-1B7CBC5AE590}" destId="{DF2CC164-EE47-4FDD-B7F4-39D02957473D}" srcOrd="1" destOrd="0" presId="urn:microsoft.com/office/officeart/2005/8/layout/hierarchy3"/>
    <dgm:cxn modelId="{F3AEB153-31BE-4355-9823-D05AB1F99E20}" type="presParOf" srcId="{7E3E20C9-D316-4E7B-95D3-1B7CBC5AE590}" destId="{ADB3735C-C0B1-4E48-B5B8-5EE302751818}" srcOrd="2" destOrd="0" presId="urn:microsoft.com/office/officeart/2005/8/layout/hierarchy3"/>
    <dgm:cxn modelId="{85565F31-07E6-42C8-832B-6B75043CDD10}" type="presParOf" srcId="{7E3E20C9-D316-4E7B-95D3-1B7CBC5AE590}" destId="{B2C5306A-9B39-4832-8A57-3A7E315F8BBE}" srcOrd="3" destOrd="0" presId="urn:microsoft.com/office/officeart/2005/8/layout/hierarchy3"/>
    <dgm:cxn modelId="{2DDE78BA-ECEF-43E2-8F3E-6E6C8F453D58}" type="presParOf" srcId="{7E3E20C9-D316-4E7B-95D3-1B7CBC5AE590}" destId="{050C22BF-5D3B-4D30-ACE9-FD9005381E0A}" srcOrd="4" destOrd="0" presId="urn:microsoft.com/office/officeart/2005/8/layout/hierarchy3"/>
    <dgm:cxn modelId="{DA0F1806-D1DE-4E66-8969-317147709681}" type="presParOf" srcId="{7E3E20C9-D316-4E7B-95D3-1B7CBC5AE590}" destId="{38A07445-25A0-428D-9E8E-BADC78C56940}" srcOrd="5" destOrd="0" presId="urn:microsoft.com/office/officeart/2005/8/layout/hierarchy3"/>
    <dgm:cxn modelId="{31A6788E-C0CD-4D0C-9D9A-B5EB62491ABC}" type="presParOf" srcId="{7E3E20C9-D316-4E7B-95D3-1B7CBC5AE590}" destId="{0B6B36EE-FF88-4183-85FA-A74260AFFF0F}" srcOrd="6" destOrd="0" presId="urn:microsoft.com/office/officeart/2005/8/layout/hierarchy3"/>
    <dgm:cxn modelId="{48A05801-3696-4C2D-AD3C-80EE2E02CA03}" type="presParOf" srcId="{7E3E20C9-D316-4E7B-95D3-1B7CBC5AE590}" destId="{E8241360-1905-4E89-AE59-E9078E9B2755}" srcOrd="7" destOrd="0" presId="urn:microsoft.com/office/officeart/2005/8/layout/hierarchy3"/>
    <dgm:cxn modelId="{2D52EFFE-845F-4170-AF73-B67481C39D50}" type="presParOf" srcId="{7E3E20C9-D316-4E7B-95D3-1B7CBC5AE590}" destId="{4802D2EE-FD84-4248-BCCD-A178F11EA97E}" srcOrd="8" destOrd="0" presId="urn:microsoft.com/office/officeart/2005/8/layout/hierarchy3"/>
    <dgm:cxn modelId="{F37C81A9-56A7-4A67-A4FF-466EBD1AEA91}" type="presParOf" srcId="{7E3E20C9-D316-4E7B-95D3-1B7CBC5AE590}" destId="{AA313796-B5F9-4E95-A461-3DAE6C6AB4C9}" srcOrd="9" destOrd="0" presId="urn:microsoft.com/office/officeart/2005/8/layout/hierarchy3"/>
    <dgm:cxn modelId="{BD8E8835-4E5E-4B52-8B83-DC5FB2ECFD6A}" type="presParOf" srcId="{7E3E20C9-D316-4E7B-95D3-1B7CBC5AE590}" destId="{C37009AB-FA9D-4005-9406-E119602DFE43}" srcOrd="10" destOrd="0" presId="urn:microsoft.com/office/officeart/2005/8/layout/hierarchy3"/>
    <dgm:cxn modelId="{211A938E-5314-4479-8D11-D086A64919D2}" type="presParOf" srcId="{7E3E20C9-D316-4E7B-95D3-1B7CBC5AE590}" destId="{C09A2D73-F923-461A-AE01-65EFECDEB177}" srcOrd="11" destOrd="0" presId="urn:microsoft.com/office/officeart/2005/8/layout/hierarchy3"/>
    <dgm:cxn modelId="{42630CE7-5EE9-4706-80D9-BE403EDFF1F5}" type="presParOf" srcId="{7E3E20C9-D316-4E7B-95D3-1B7CBC5AE590}" destId="{78BD4F46-A7CD-4CD7-AE6D-E5927428F932}" srcOrd="12" destOrd="0" presId="urn:microsoft.com/office/officeart/2005/8/layout/hierarchy3"/>
    <dgm:cxn modelId="{0808C4D6-F4D1-415F-9D59-57BA3CCBD131}" type="presParOf" srcId="{7E3E20C9-D316-4E7B-95D3-1B7CBC5AE590}" destId="{746C9A83-1D7B-4135-82FD-76E231AC40FD}" srcOrd="13" destOrd="0" presId="urn:microsoft.com/office/officeart/2005/8/layout/hierarchy3"/>
    <dgm:cxn modelId="{7B3F7FC4-8E1C-4EC2-A684-2F0797BAA237}" type="presParOf" srcId="{7E3E20C9-D316-4E7B-95D3-1B7CBC5AE590}" destId="{338D7B75-649B-42DD-A224-7DB91070DBC6}" srcOrd="14" destOrd="0" presId="urn:microsoft.com/office/officeart/2005/8/layout/hierarchy3"/>
    <dgm:cxn modelId="{E4D380E0-903C-4460-8EB3-AAFC4E292A51}" type="presParOf" srcId="{7E3E20C9-D316-4E7B-95D3-1B7CBC5AE590}" destId="{2662B11A-FFC1-4919-9C6A-E8E7148F4B79}" srcOrd="15" destOrd="0" presId="urn:microsoft.com/office/officeart/2005/8/layout/hierarchy3"/>
    <dgm:cxn modelId="{25CEF501-9616-4954-84FB-47A3730154AA}" type="presParOf" srcId="{E64DE7BD-1496-4134-9063-79C0B3BDFA59}" destId="{E2B88E7D-6DB0-45DC-B95C-1E45462ECA5D}" srcOrd="1" destOrd="0" presId="urn:microsoft.com/office/officeart/2005/8/layout/hierarchy3"/>
    <dgm:cxn modelId="{0849A6E2-303D-4648-9EAC-DDD168FADBB1}" type="presParOf" srcId="{E2B88E7D-6DB0-45DC-B95C-1E45462ECA5D}" destId="{DE263134-ED78-4350-B80A-087678FF498A}" srcOrd="0" destOrd="0" presId="urn:microsoft.com/office/officeart/2005/8/layout/hierarchy3"/>
    <dgm:cxn modelId="{CA524284-34FF-4EAF-A4AE-E6912CD11799}" type="presParOf" srcId="{DE263134-ED78-4350-B80A-087678FF498A}" destId="{DDD57F3F-EBE6-4A88-A73D-F16E7BCFCC59}" srcOrd="0" destOrd="0" presId="urn:microsoft.com/office/officeart/2005/8/layout/hierarchy3"/>
    <dgm:cxn modelId="{E28ED885-EC89-490D-AB37-520285AB2253}" type="presParOf" srcId="{DE263134-ED78-4350-B80A-087678FF498A}" destId="{A32A0BB5-3C92-42EE-9CD5-CCAB88BD1FDE}" srcOrd="1" destOrd="0" presId="urn:microsoft.com/office/officeart/2005/8/layout/hierarchy3"/>
    <dgm:cxn modelId="{23FCF0AB-1AA7-47C0-9012-86AF53B3E6F5}" type="presParOf" srcId="{E2B88E7D-6DB0-45DC-B95C-1E45462ECA5D}" destId="{99623854-7297-48C5-8E74-02D9C7E8EDAF}" srcOrd="1" destOrd="0" presId="urn:microsoft.com/office/officeart/2005/8/layout/hierarchy3"/>
    <dgm:cxn modelId="{EEDB0A51-875B-41A0-A203-3E6624F74238}" type="presParOf" srcId="{99623854-7297-48C5-8E74-02D9C7E8EDAF}" destId="{F867A376-B978-4013-996E-64CB1FE9A510}" srcOrd="0" destOrd="0" presId="urn:microsoft.com/office/officeart/2005/8/layout/hierarchy3"/>
    <dgm:cxn modelId="{0E3F493E-102B-4C66-86BC-E05861EC024F}" type="presParOf" srcId="{99623854-7297-48C5-8E74-02D9C7E8EDAF}" destId="{05275B3F-0329-4400-931E-1AC1ADF474D2}" srcOrd="1" destOrd="0" presId="urn:microsoft.com/office/officeart/2005/8/layout/hierarchy3"/>
    <dgm:cxn modelId="{CD006C3D-CC5B-4C0F-AB8A-978274DFDA43}" type="presParOf" srcId="{99623854-7297-48C5-8E74-02D9C7E8EDAF}" destId="{04689F9C-0335-46FF-B22A-2873C573C38E}" srcOrd="2" destOrd="0" presId="urn:microsoft.com/office/officeart/2005/8/layout/hierarchy3"/>
    <dgm:cxn modelId="{4846432B-7882-4635-A860-7A343378992F}" type="presParOf" srcId="{99623854-7297-48C5-8E74-02D9C7E8EDAF}" destId="{938ED813-3C3B-4177-AFA7-B346BFF1D187}" srcOrd="3" destOrd="0" presId="urn:microsoft.com/office/officeart/2005/8/layout/hierarchy3"/>
    <dgm:cxn modelId="{839FF257-C216-4D95-8385-B56771461F0B}" type="presParOf" srcId="{99623854-7297-48C5-8E74-02D9C7E8EDAF}" destId="{2BCE284B-344C-49DD-80E4-0BBC2D315498}" srcOrd="4" destOrd="0" presId="urn:microsoft.com/office/officeart/2005/8/layout/hierarchy3"/>
    <dgm:cxn modelId="{6CFFE492-9B18-4CD6-B1B4-C6CB5FE6B1AF}" type="presParOf" srcId="{99623854-7297-48C5-8E74-02D9C7E8EDAF}" destId="{907AC570-5BDA-4802-8CA1-FF4A63A3A520}" srcOrd="5" destOrd="0" presId="urn:microsoft.com/office/officeart/2005/8/layout/hierarchy3"/>
    <dgm:cxn modelId="{A39DEF44-D3F7-4A5B-B8D8-3D587F803AFE}" type="presParOf" srcId="{99623854-7297-48C5-8E74-02D9C7E8EDAF}" destId="{50A39BCE-3CE5-4539-ACD1-07D63A86D5E6}" srcOrd="6" destOrd="0" presId="urn:microsoft.com/office/officeart/2005/8/layout/hierarchy3"/>
    <dgm:cxn modelId="{0D54B91C-92CD-49F5-A095-2C615A7EF225}" type="presParOf" srcId="{99623854-7297-48C5-8E74-02D9C7E8EDAF}" destId="{DEC4AA30-2D17-4AE9-9F34-C6C02351F3CC}" srcOrd="7" destOrd="0" presId="urn:microsoft.com/office/officeart/2005/8/layout/hierarchy3"/>
    <dgm:cxn modelId="{E99BDCF6-3DDA-4193-8138-8F7A9FD10538}" type="presParOf" srcId="{99623854-7297-48C5-8E74-02D9C7E8EDAF}" destId="{B0D9D84D-4384-4305-BF47-C626C45BF25C}" srcOrd="8" destOrd="0" presId="urn:microsoft.com/office/officeart/2005/8/layout/hierarchy3"/>
    <dgm:cxn modelId="{090C9AF2-05B0-445A-BF2E-CC3FB4ADF464}" type="presParOf" srcId="{99623854-7297-48C5-8E74-02D9C7E8EDAF}" destId="{90ED675C-1949-4CC5-A021-D48E1F2AD76A}" srcOrd="9" destOrd="0" presId="urn:microsoft.com/office/officeart/2005/8/layout/hierarchy3"/>
    <dgm:cxn modelId="{F062D42D-2D47-4792-B7F3-E725530FBCE8}" type="presParOf" srcId="{99623854-7297-48C5-8E74-02D9C7E8EDAF}" destId="{A1A84FCA-831F-42B8-A43A-166649A01011}" srcOrd="10" destOrd="0" presId="urn:microsoft.com/office/officeart/2005/8/layout/hierarchy3"/>
    <dgm:cxn modelId="{D2CFB11E-E5BB-4A8E-AFD8-37A53C4E392C}" type="presParOf" srcId="{99623854-7297-48C5-8E74-02D9C7E8EDAF}" destId="{81FEC06E-5F7D-442D-89C8-4CFD4A6B4DF0}" srcOrd="11" destOrd="0" presId="urn:microsoft.com/office/officeart/2005/8/layout/hierarchy3"/>
    <dgm:cxn modelId="{93FDF9DD-33F8-45C4-A358-40EA21DCFD4E}" type="presParOf" srcId="{99623854-7297-48C5-8E74-02D9C7E8EDAF}" destId="{6103E39B-530C-451E-A7A6-A45BCBB61528}" srcOrd="12" destOrd="0" presId="urn:microsoft.com/office/officeart/2005/8/layout/hierarchy3"/>
    <dgm:cxn modelId="{FACF93A7-9950-473D-B3E3-04FBB7164B82}" type="presParOf" srcId="{99623854-7297-48C5-8E74-02D9C7E8EDAF}" destId="{7F339CD0-7853-4CCD-9BB6-8688D1D7DAD0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окумент 5"/>
          <p:cNvSpPr/>
          <p:nvPr/>
        </p:nvSpPr>
        <p:spPr>
          <a:xfrm rot="10800000">
            <a:off x="289332" y="4077072"/>
            <a:ext cx="8712968" cy="2592288"/>
          </a:xfrm>
          <a:prstGeom prst="flowChartDocumen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12777"/>
            <a:ext cx="8892480" cy="2187674"/>
          </a:xfrm>
        </p:spPr>
        <p:txBody>
          <a:bodyPr>
            <a:normAutofit fontScale="90000"/>
          </a:bodyPr>
          <a:lstStyle/>
          <a:p>
            <a:r>
              <a:rPr lang="ru-RU" b="1" cap="small" dirty="0">
                <a:solidFill>
                  <a:schemeClr val="tx2">
                    <a:lumMod val="75000"/>
                  </a:schemeClr>
                </a:solidFill>
              </a:rPr>
              <a:t>О подходах к управлению состоянием национальной безопасности в регионах российской 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</a:rPr>
              <a:t>федерации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581128"/>
            <a:ext cx="4752528" cy="1752600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Королёв Владимир Александрович 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к.э.н., заместитель директора НИУ ВШЭ ИГМУ</a:t>
            </a:r>
          </a:p>
          <a:p>
            <a:pPr algn="r"/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Двинских Дарья Юрьевна</a:t>
            </a:r>
          </a:p>
          <a:p>
            <a:pPr algn="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аспирант кафедры общего и стратегического менеджмента,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м.н.с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НИУ ВШЭ ИГМУ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269"/>
          <a:stretch/>
        </p:blipFill>
        <p:spPr bwMode="auto">
          <a:xfrm>
            <a:off x="2721" y="0"/>
            <a:ext cx="9141279" cy="873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Блок-схема: документ 7"/>
          <p:cNvSpPr/>
          <p:nvPr/>
        </p:nvSpPr>
        <p:spPr>
          <a:xfrm rot="10800000">
            <a:off x="539552" y="4437112"/>
            <a:ext cx="8136904" cy="2024608"/>
          </a:xfrm>
          <a:prstGeom prst="flowChartDocumen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окумент 8"/>
          <p:cNvSpPr/>
          <p:nvPr/>
        </p:nvSpPr>
        <p:spPr>
          <a:xfrm rot="10800000">
            <a:off x="467544" y="4365104"/>
            <a:ext cx="8136904" cy="2024608"/>
          </a:xfrm>
          <a:prstGeom prst="flowChartDocumen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3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4170110362"/>
              </p:ext>
            </p:extLst>
          </p:nvPr>
        </p:nvGraphicFramePr>
        <p:xfrm>
          <a:off x="-265044" y="542164"/>
          <a:ext cx="9409044" cy="3771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" name="4-конечная звезда 44"/>
          <p:cNvSpPr/>
          <p:nvPr/>
        </p:nvSpPr>
        <p:spPr>
          <a:xfrm>
            <a:off x="5004048" y="1378876"/>
            <a:ext cx="468052" cy="576064"/>
          </a:xfrm>
          <a:prstGeom prst="star4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4-конечная звезда 45"/>
          <p:cNvSpPr/>
          <p:nvPr/>
        </p:nvSpPr>
        <p:spPr>
          <a:xfrm>
            <a:off x="5868943" y="6114018"/>
            <a:ext cx="395687" cy="396044"/>
          </a:xfrm>
          <a:prstGeom prst="star4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81262" y="6137194"/>
            <a:ext cx="24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- Актуальное состояние для Российской Федерации</a:t>
            </a:r>
            <a:endParaRPr lang="ru-RU" sz="1200" dirty="0"/>
          </a:p>
        </p:txBody>
      </p:sp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xmlns="" val="1343901631"/>
              </p:ext>
            </p:extLst>
          </p:nvPr>
        </p:nvGraphicFramePr>
        <p:xfrm>
          <a:off x="-612576" y="2819036"/>
          <a:ext cx="3619789" cy="3778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2267744" y="4623149"/>
            <a:ext cx="252028" cy="400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4725432"/>
            <a:ext cx="152702" cy="355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27683" y="4725432"/>
            <a:ext cx="232889" cy="467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85138" y="4725430"/>
            <a:ext cx="279223" cy="71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44282" y="4725431"/>
            <a:ext cx="360041" cy="1021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1404681" y="5424363"/>
            <a:ext cx="252432" cy="1173229"/>
          </a:xfrm>
          <a:prstGeom prst="rightBrace">
            <a:avLst>
              <a:gd name="adj1" fmla="val 8333"/>
              <a:gd name="adj2" fmla="val 4873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2115511" y="5021394"/>
            <a:ext cx="216024" cy="343605"/>
          </a:xfrm>
          <a:prstGeom prst="rightBrace">
            <a:avLst>
              <a:gd name="adj1" fmla="val 8333"/>
              <a:gd name="adj2" fmla="val 4873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613140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Прогнозирование и формулирование стратегии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7704" y="5515297"/>
            <a:ext cx="1480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Реализация стратегии</a:t>
            </a:r>
            <a:endParaRPr lang="ru-RU" sz="1200" dirty="0"/>
          </a:p>
        </p:txBody>
      </p:sp>
      <p:sp>
        <p:nvSpPr>
          <p:cNvPr id="31" name="4-конечная звезда 30"/>
          <p:cNvSpPr/>
          <p:nvPr/>
        </p:nvSpPr>
        <p:spPr>
          <a:xfrm>
            <a:off x="1493029" y="3789040"/>
            <a:ext cx="467544" cy="460167"/>
          </a:xfrm>
          <a:prstGeom prst="star4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8" name="Схема 47"/>
          <p:cNvGraphicFramePr/>
          <p:nvPr>
            <p:extLst>
              <p:ext uri="{D42A27DB-BD31-4B8C-83A1-F6EECF244321}">
                <p14:modId xmlns:p14="http://schemas.microsoft.com/office/powerpoint/2010/main" xmlns="" val="2364145030"/>
              </p:ext>
            </p:extLst>
          </p:nvPr>
        </p:nvGraphicFramePr>
        <p:xfrm>
          <a:off x="1888315" y="1907409"/>
          <a:ext cx="3619789" cy="3778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50" name="Стрелка вправо 49"/>
          <p:cNvSpPr/>
          <p:nvPr/>
        </p:nvSpPr>
        <p:spPr>
          <a:xfrm>
            <a:off x="5040052" y="3783530"/>
            <a:ext cx="252028" cy="1411770"/>
          </a:xfrm>
          <a:prstGeom prst="rightArrow">
            <a:avLst>
              <a:gd name="adj1" fmla="val 958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35996" y="3813804"/>
            <a:ext cx="405360" cy="1021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078495" y="3813804"/>
            <a:ext cx="376807" cy="91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737768" y="3803493"/>
            <a:ext cx="279223" cy="71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491881" y="3813804"/>
            <a:ext cx="180020" cy="510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авая фигурная скобка 57"/>
          <p:cNvSpPr/>
          <p:nvPr/>
        </p:nvSpPr>
        <p:spPr>
          <a:xfrm rot="5400000">
            <a:off x="4531184" y="5033820"/>
            <a:ext cx="252432" cy="1173229"/>
          </a:xfrm>
          <a:prstGeom prst="rightBrace">
            <a:avLst>
              <a:gd name="adj1" fmla="val 8333"/>
              <a:gd name="adj2" fmla="val 4873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9" name="Правая фигурная скобка 58"/>
          <p:cNvSpPr/>
          <p:nvPr/>
        </p:nvSpPr>
        <p:spPr>
          <a:xfrm rot="5400000">
            <a:off x="3619694" y="4437964"/>
            <a:ext cx="258700" cy="535892"/>
          </a:xfrm>
          <a:prstGeom prst="rightBrace">
            <a:avLst>
              <a:gd name="adj1" fmla="val 8333"/>
              <a:gd name="adj2" fmla="val 4873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3388638" y="4835260"/>
            <a:ext cx="1678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Прогнозирование и формулирование стратегии</a:t>
            </a:r>
            <a:endParaRPr lang="ru-RU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4192214" y="5669739"/>
            <a:ext cx="95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Реализация стратегии</a:t>
            </a:r>
            <a:endParaRPr lang="ru-RU" sz="1200" dirty="0"/>
          </a:p>
        </p:txBody>
      </p:sp>
      <p:graphicFrame>
        <p:nvGraphicFramePr>
          <p:cNvPr id="83" name="Схема 82"/>
          <p:cNvGraphicFramePr/>
          <p:nvPr>
            <p:extLst>
              <p:ext uri="{D42A27DB-BD31-4B8C-83A1-F6EECF244321}">
                <p14:modId xmlns:p14="http://schemas.microsoft.com/office/powerpoint/2010/main" xmlns="" val="2526517784"/>
              </p:ext>
            </p:extLst>
          </p:nvPr>
        </p:nvGraphicFramePr>
        <p:xfrm>
          <a:off x="4716016" y="1416984"/>
          <a:ext cx="3619789" cy="3778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74" name="Стрелка вправо 73"/>
          <p:cNvSpPr/>
          <p:nvPr/>
        </p:nvSpPr>
        <p:spPr>
          <a:xfrm>
            <a:off x="7884368" y="3251084"/>
            <a:ext cx="252028" cy="1073447"/>
          </a:xfrm>
          <a:prstGeom prst="rightArrow">
            <a:avLst>
              <a:gd name="adj1" fmla="val 958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380312" y="3281358"/>
            <a:ext cx="405360" cy="1021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922811" y="3281358"/>
            <a:ext cx="376807" cy="1043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582083" y="3281358"/>
            <a:ext cx="279223" cy="1043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336197" y="3281358"/>
            <a:ext cx="180020" cy="510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авая фигурная скобка 78"/>
          <p:cNvSpPr/>
          <p:nvPr/>
        </p:nvSpPr>
        <p:spPr>
          <a:xfrm rot="5400000">
            <a:off x="7208991" y="4334865"/>
            <a:ext cx="252432" cy="1506247"/>
          </a:xfrm>
          <a:prstGeom prst="rightBrace">
            <a:avLst>
              <a:gd name="adj1" fmla="val 8333"/>
              <a:gd name="adj2" fmla="val 4873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80" name="Правая фигурная скобка 79"/>
          <p:cNvSpPr/>
          <p:nvPr/>
        </p:nvSpPr>
        <p:spPr>
          <a:xfrm rot="5400000">
            <a:off x="6280666" y="4088861"/>
            <a:ext cx="280299" cy="190803"/>
          </a:xfrm>
          <a:prstGeom prst="rightBrace">
            <a:avLst>
              <a:gd name="adj1" fmla="val 8333"/>
              <a:gd name="adj2" fmla="val 4873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232954" y="4302814"/>
            <a:ext cx="1678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Прогнозирование и формулирование стратегии</a:t>
            </a:r>
            <a:endParaRPr lang="ru-RU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928518" y="5123292"/>
            <a:ext cx="95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Реализация стратегии</a:t>
            </a:r>
            <a:endParaRPr lang="ru-RU" sz="1200" dirty="0"/>
          </a:p>
        </p:txBody>
      </p:sp>
      <p:sp>
        <p:nvSpPr>
          <p:cNvPr id="37" name="Заголовок 1"/>
          <p:cNvSpPr>
            <a:spLocks noGrp="1"/>
          </p:cNvSpPr>
          <p:nvPr>
            <p:ph type="title"/>
          </p:nvPr>
        </p:nvSpPr>
        <p:spPr>
          <a:xfrm>
            <a:off x="683568" y="94320"/>
            <a:ext cx="7920880" cy="40466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ХАРАКТЕРИСТИКИ СОВРЕМЕННОЙ СИСТЕМЫ СТРАТЕГИЧЕСКОГО ПЛАНИРОВАНИЯ РФ И УСЛОВИЯ ЕЁ СУЩЕСТВОВАНИЯ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8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11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16024"/>
            <a:ext cx="8136904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АКТУАЛЬНЫЕ ХАРАКТЕРИСТИКИ СИСТЕМЫ СТРАТЕГИЧЕСКОГО ПЛАНИРОВАНИЯ ДЛЯ НИЗКО ПРЕДСКАЗУЕМОЙ СРЕДЫ</a:t>
            </a:r>
          </a:p>
          <a:p>
            <a:pPr algn="just"/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914356231"/>
              </p:ext>
            </p:extLst>
          </p:nvPr>
        </p:nvGraphicFramePr>
        <p:xfrm>
          <a:off x="575556" y="764704"/>
          <a:ext cx="8352928" cy="586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81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118"/>
          <a:stretch/>
        </p:blipFill>
        <p:spPr bwMode="auto">
          <a:xfrm>
            <a:off x="-16376" y="548680"/>
            <a:ext cx="9124880" cy="6309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8" y="94320"/>
            <a:ext cx="792088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ПРИЧИНЫ ОТКЛОНЕНИЯ ФАКТИЧЕСКИХ РЕЗУЛЬТАТОВ СТРАТЕГИЧЕСКОГО УПРАВЛЕНИЯ ОТ ПЛАНОВЫХ И МЕХАНИЗМЫ ИХ НИВЕЛИРОВАНИЯ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4283968" y="1340768"/>
            <a:ext cx="1656184" cy="11521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56176" y="1364575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ПОДХОД К СТРАТЕГИЧЕСКОМУ УПРАВЛЕНИЮ СОСТОЯНИЯМИ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95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94320"/>
            <a:ext cx="792088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ПРИНЦИПЫ И ЭТАПЫ СТРАТЕГИЧЕСКОГО УПРАВЛЕНИЯ СОСТОЯНИЯМИ 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29208" y="4905164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913246177"/>
              </p:ext>
            </p:extLst>
          </p:nvPr>
        </p:nvGraphicFramePr>
        <p:xfrm>
          <a:off x="348487" y="620688"/>
          <a:ext cx="8495227" cy="5682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4995" y="5907520"/>
            <a:ext cx="3276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СФВ - Силами </a:t>
            </a:r>
            <a:r>
              <a:rPr lang="ru-RU" sz="1200" b="1" dirty="0">
                <a:solidFill>
                  <a:prstClr val="black"/>
                </a:solidFill>
              </a:rPr>
              <a:t>федеральных </a:t>
            </a:r>
            <a:r>
              <a:rPr lang="ru-RU" sz="1200" b="1" dirty="0" smtClean="0">
                <a:solidFill>
                  <a:prstClr val="black"/>
                </a:solidFill>
              </a:rPr>
              <a:t>властей</a:t>
            </a:r>
          </a:p>
          <a:p>
            <a:r>
              <a:rPr lang="ru-RU" sz="1200" b="1" dirty="0" smtClean="0">
                <a:solidFill>
                  <a:prstClr val="black"/>
                </a:solidFill>
              </a:rPr>
              <a:t>СРВ </a:t>
            </a:r>
            <a:r>
              <a:rPr lang="ru-RU" sz="1200" b="1" dirty="0">
                <a:solidFill>
                  <a:prstClr val="black"/>
                </a:solidFill>
              </a:rPr>
              <a:t>- Силами региональных </a:t>
            </a:r>
            <a:r>
              <a:rPr lang="ru-RU" sz="1200" b="1" dirty="0" smtClean="0">
                <a:solidFill>
                  <a:prstClr val="black"/>
                </a:solidFill>
              </a:rPr>
              <a:t>властей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658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08912" cy="51845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8" y="94320"/>
            <a:ext cx="792088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АЛГОРИТМ УПРАВЛЕНИЯ СОСТОЯНИЯМИ В РАМКАХ ГОСУДАРСТВЕННОЙ СТРАТЕГИИ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96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382" y="1196752"/>
            <a:ext cx="871125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8" y="94320"/>
            <a:ext cx="792088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КЕЙС: СТРАТЕГИЧЕСКОЕ УПРАВЛЕНИЕ НАЦИОНАЛЬНОЙ БЕЗОПАСНОСТЬЮ В СУБЪЕКТАХ РОССИЙСКОЙ ФЕДЕРАЦИИ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96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026" descr="15122014_Карта_сводный индек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736" y="1144306"/>
            <a:ext cx="8277744" cy="493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е 1027"/>
          <p:cNvSpPr txBox="1">
            <a:spLocks noChangeArrowheads="1"/>
          </p:cNvSpPr>
          <p:nvPr/>
        </p:nvSpPr>
        <p:spPr bwMode="auto">
          <a:xfrm>
            <a:off x="1043608" y="1484784"/>
            <a:ext cx="1552575" cy="723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Регионы-лидеры</a:t>
            </a:r>
            <a:endParaRPr kumimoji="0" lang="ru-RU" alt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Регионы - аутсайдеры</a:t>
            </a:r>
            <a:endParaRPr kumimoji="0" lang="ru-RU" alt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Регионы средней группы</a:t>
            </a:r>
            <a:endParaRPr kumimoji="0" lang="ru-RU" alt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28"/>
          <p:cNvSpPr>
            <a:spLocks/>
          </p:cNvSpPr>
          <p:nvPr/>
        </p:nvSpPr>
        <p:spPr bwMode="auto">
          <a:xfrm>
            <a:off x="964233" y="1476846"/>
            <a:ext cx="123825" cy="123825"/>
          </a:xfrm>
          <a:prstGeom prst="rect">
            <a:avLst/>
          </a:prstGeom>
          <a:solidFill>
            <a:srgbClr val="4F81BD"/>
          </a:solidFill>
          <a:ln w="6350">
            <a:solidFill>
              <a:srgbClr val="25406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964233" y="1654646"/>
            <a:ext cx="123825" cy="123825"/>
          </a:xfrm>
          <a:prstGeom prst="rect">
            <a:avLst/>
          </a:prstGeom>
          <a:solidFill>
            <a:srgbClr val="E36C0A"/>
          </a:solidFill>
          <a:ln w="6350">
            <a:solidFill>
              <a:srgbClr val="25406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964233" y="1864196"/>
            <a:ext cx="123825" cy="123825"/>
          </a:xfrm>
          <a:prstGeom prst="rect">
            <a:avLst/>
          </a:prstGeom>
          <a:solidFill>
            <a:srgbClr val="8DB3E2"/>
          </a:solidFill>
          <a:ln w="6350">
            <a:solidFill>
              <a:srgbClr val="25406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3895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83568" y="216563"/>
            <a:ext cx="792088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КАРТА РЕГИОНОВ РОССИЙСКОЙ ФЕДЕРАЦИИ С ВЫДЕЛЕНИЕМ РЕГИОНОВ ПО УРОВНЮ ОЦЕНКИ СОСТОЯНИЯ НАЦИОНАЛЬНОЙ БЕЗОПАСНОСТИ ПО ТРЕМ СФЕРАМ ВОЗНИКНОВЕНИЯ УГРОЗ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71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692696"/>
            <a:ext cx="9001000" cy="5832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8" y="94320"/>
            <a:ext cx="792088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УПРАВЛЕНИЕ СТРАТЕГИЕЙ КАК УПРАВЛЕНИЕ СОСТОЯНИЯМИ 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4" descr="http://www.hse.ru/data/2014/06/25/1309038583/logo_hse_Pantone286_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807"/>
          <a:stretch/>
        </p:blipFill>
        <p:spPr bwMode="auto">
          <a:xfrm>
            <a:off x="35496" y="44624"/>
            <a:ext cx="579499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39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TM01790492[[fn=Тетрадь для рисования]]</Template>
  <TotalTime>522</TotalTime>
  <Words>307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подходах к управлению состоянием национальной безопасности в регионах российской федерации</vt:lpstr>
      <vt:lpstr>ХАРАКТЕРИСТИКИ СОВРЕМЕННОЙ СИСТЕМЫ СТРАТЕГИЧЕСКОГО ПЛАНИРОВАНИЯ РФ И УСЛОВИЯ ЕЁ СУЩЕСТВОВАНИЯ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подходах к управлению состоянием национальной безопасности в регионах российской федерации</dc:title>
  <dc:creator>Administrator</dc:creator>
  <cp:lastModifiedBy>User</cp:lastModifiedBy>
  <cp:revision>43</cp:revision>
  <cp:lastPrinted>2015-04-06T09:58:38Z</cp:lastPrinted>
  <dcterms:created xsi:type="dcterms:W3CDTF">2015-04-02T02:45:26Z</dcterms:created>
  <dcterms:modified xsi:type="dcterms:W3CDTF">2015-04-07T18:05:37Z</dcterms:modified>
</cp:coreProperties>
</file>